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747" r:id="rId5"/>
  </p:sldMasterIdLst>
  <p:notesMasterIdLst>
    <p:notesMasterId r:id="rId16"/>
  </p:notesMasterIdLst>
  <p:handoutMasterIdLst>
    <p:handoutMasterId r:id="rId17"/>
  </p:handoutMasterIdLst>
  <p:sldIdLst>
    <p:sldId id="3318" r:id="rId6"/>
    <p:sldId id="2531" r:id="rId7"/>
    <p:sldId id="362" r:id="rId8"/>
    <p:sldId id="3327" r:id="rId9"/>
    <p:sldId id="3329" r:id="rId10"/>
    <p:sldId id="3230" r:id="rId11"/>
    <p:sldId id="3330" r:id="rId12"/>
    <p:sldId id="3331" r:id="rId13"/>
    <p:sldId id="3332" r:id="rId14"/>
    <p:sldId id="3325" r:id="rId15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lajdy tytułowe" id="{3CA1FE84-55D2-4A51-963F-CE648235D453}">
          <p14:sldIdLst>
            <p14:sldId id="3318"/>
          </p14:sldIdLst>
        </p14:section>
        <p14:section name="Slajdy z treścią" id="{A7179E89-4FF6-4F7F-8DBB-56F536C06625}">
          <p14:sldIdLst>
            <p14:sldId id="2531"/>
            <p14:sldId id="362"/>
            <p14:sldId id="3327"/>
            <p14:sldId id="3329"/>
            <p14:sldId id="3230"/>
            <p14:sldId id="3330"/>
            <p14:sldId id="3331"/>
            <p14:sldId id="3332"/>
          </p14:sldIdLst>
        </p14:section>
        <p14:section name="Slajdy końcowe" id="{0CB96560-1343-4604-A51D-DE5AEDF387CE}">
          <p14:sldIdLst>
            <p14:sldId id="3325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DDE"/>
    <a:srgbClr val="00285F"/>
    <a:srgbClr val="00509E"/>
    <a:srgbClr val="DBF1FA"/>
    <a:srgbClr val="E6E6E6"/>
    <a:srgbClr val="00A8E4"/>
    <a:srgbClr val="8CC83C"/>
    <a:srgbClr val="003C7D"/>
    <a:srgbClr val="84D0F0"/>
    <a:srgbClr val="55555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yl pośredni 2 — Ak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Styl pośredni 2 — Ak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8" autoAdjust="0"/>
    <p:restoredTop sz="75000" autoAdjust="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49" d="100"/>
          <a:sy n="49" d="100"/>
        </p:scale>
        <p:origin x="2910" y="3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>
            <a:extLst>
              <a:ext uri="{FF2B5EF4-FFF2-40B4-BE49-F238E27FC236}">
                <a16:creationId xmlns:a16="http://schemas.microsoft.com/office/drawing/2014/main" id="{4A6BC128-836B-4F63-ABDF-7BBB79CEDD4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 dirty="0"/>
          </a:p>
        </p:txBody>
      </p:sp>
      <p:sp>
        <p:nvSpPr>
          <p:cNvPr id="3" name="Symbol zastępczy daty 2">
            <a:extLst>
              <a:ext uri="{FF2B5EF4-FFF2-40B4-BE49-F238E27FC236}">
                <a16:creationId xmlns:a16="http://schemas.microsoft.com/office/drawing/2014/main" id="{D3166AEE-01AC-4D78-B54E-E1D6F3722BC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515561-5166-40BE-ABFB-34781130A1CC}" type="datetimeFigureOut">
              <a:rPr lang="pl-PL" smtClean="0"/>
              <a:t>2026-01-13</a:t>
            </a:fld>
            <a:endParaRPr lang="pl-PL" dirty="0"/>
          </a:p>
        </p:txBody>
      </p:sp>
      <p:sp>
        <p:nvSpPr>
          <p:cNvPr id="4" name="Symbol zastępczy stopki 3">
            <a:extLst>
              <a:ext uri="{FF2B5EF4-FFF2-40B4-BE49-F238E27FC236}">
                <a16:creationId xmlns:a16="http://schemas.microsoft.com/office/drawing/2014/main" id="{E9F52D27-BFBB-4E54-A31C-B5D99E485C6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 dirty="0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07338F8D-2EBD-4EE7-842F-B4D0DFFCB9B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C3E146-A08B-406E-8D08-4F8C15CC31E5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81661712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 dirty="0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CCE417-9FFF-4F69-9F7C-5CCB37AF0FED}" type="datetimeFigureOut">
              <a:rPr lang="pl-PL" smtClean="0"/>
              <a:t>2026-01-13</a:t>
            </a:fld>
            <a:endParaRPr lang="pl-PL" dirty="0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 dirty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C9030C-6489-4926-8F42-76E8A78DA3E5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586459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pl-PL" b="0" baseline="0" dirty="0">
              <a:latin typeface="Source Sans Pro" panose="020B0503030403020204" pitchFamily="34" charset="0"/>
              <a:ea typeface="Source Sans Pro" panose="020B0503030403020204" pitchFamily="34" charset="0"/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C9030C-6489-4926-8F42-76E8A78DA3E5}" type="slidenum">
              <a:rPr lang="pl-PL" smtClean="0"/>
              <a:t>1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2202642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C9030C-6489-4926-8F42-76E8A78DA3E5}" type="slidenum">
              <a:rPr lang="pl-PL" smtClean="0"/>
              <a:t>2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6604583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>
              <a:latin typeface="Source Sans Pro" panose="020B0503030403020204" pitchFamily="34" charset="0"/>
              <a:ea typeface="Source Sans Pro" panose="020B0503030403020204" pitchFamily="34" charset="0"/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C9030C-6489-4926-8F42-76E8A78DA3E5}" type="slidenum">
              <a:rPr lang="pl-PL" smtClean="0"/>
              <a:t>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067302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>
              <a:latin typeface="Source Sans Pro" panose="020B0503030403020204" pitchFamily="34" charset="0"/>
              <a:ea typeface="Source Sans Pro" panose="020B0503030403020204" pitchFamily="34" charset="0"/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C9030C-6489-4926-8F42-76E8A78DA3E5}" type="slidenum">
              <a:rPr lang="pl-PL" smtClean="0"/>
              <a:t>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700113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>
              <a:latin typeface="Source Sans Pro" panose="020B0503030403020204" pitchFamily="34" charset="0"/>
              <a:ea typeface="Source Sans Pro" panose="020B0503030403020204" pitchFamily="34" charset="0"/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C9030C-6489-4926-8F42-76E8A78DA3E5}" type="slidenum">
              <a:rPr lang="pl-PL" smtClean="0"/>
              <a:t>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960052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>
              <a:latin typeface="Source Sans Pro" panose="020B0503030403020204" pitchFamily="34" charset="0"/>
              <a:ea typeface="Source Sans Pro" panose="020B0503030403020204" pitchFamily="34" charset="0"/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C9030C-6489-4926-8F42-76E8A78DA3E5}" type="slidenum">
              <a:rPr lang="pl-PL" smtClean="0"/>
              <a:t>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373384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>
              <a:latin typeface="Source Sans Pro" panose="020B0503030403020204" pitchFamily="34" charset="0"/>
              <a:ea typeface="Source Sans Pro" panose="020B0503030403020204" pitchFamily="34" charset="0"/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C9030C-6489-4926-8F42-76E8A78DA3E5}" type="slidenum">
              <a:rPr lang="pl-PL" smtClean="0"/>
              <a:t>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493695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>
              <a:latin typeface="Source Sans Pro" panose="020B0503030403020204" pitchFamily="34" charset="0"/>
              <a:ea typeface="Source Sans Pro" panose="020B0503030403020204" pitchFamily="34" charset="0"/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C9030C-6489-4926-8F42-76E8A78DA3E5}" type="slidenum">
              <a:rPr lang="pl-PL" smtClean="0"/>
              <a:t>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975839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>
              <a:latin typeface="Source Sans Pro" panose="020B0503030403020204" pitchFamily="34" charset="0"/>
              <a:ea typeface="Source Sans Pro" panose="020B0503030403020204" pitchFamily="34" charset="0"/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C9030C-6489-4926-8F42-76E8A78DA3E5}" type="slidenum">
              <a:rPr lang="pl-PL" smtClean="0"/>
              <a:t>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419648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3FACB9-4E35-4CB3-835A-2EBF55FAEDE3}" type="slidenum">
              <a:rPr lang="pl-PL" smtClean="0"/>
              <a:pPr/>
              <a:t>10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6783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tekstu 7">
            <a:extLst>
              <a:ext uri="{FF2B5EF4-FFF2-40B4-BE49-F238E27FC236}">
                <a16:creationId xmlns:a16="http://schemas.microsoft.com/office/drawing/2014/main" id="{10533AE8-E860-4BB6-B335-863B9445E55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993064" y="2433837"/>
            <a:ext cx="3790950" cy="1490463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pl-PL" dirty="0"/>
              <a:t>Tytuł prezentacji</a:t>
            </a:r>
          </a:p>
        </p:txBody>
      </p:sp>
      <p:sp>
        <p:nvSpPr>
          <p:cNvPr id="4" name="Symbol zastępczy tekstu 2">
            <a:extLst>
              <a:ext uri="{FF2B5EF4-FFF2-40B4-BE49-F238E27FC236}">
                <a16:creationId xmlns:a16="http://schemas.microsoft.com/office/drawing/2014/main" id="{18E308A2-A710-47AE-93B5-43C599E65AC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993063" y="5486400"/>
            <a:ext cx="3790949" cy="787400"/>
          </a:xfrm>
          <a:prstGeom prst="rect">
            <a:avLst/>
          </a:prstGeom>
        </p:spPr>
        <p:txBody>
          <a:bodyPr lIns="0" rIns="0"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lang="pl-PL" sz="16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>
              <a:lnSpc>
                <a:spcPct val="100000"/>
              </a:lnSpc>
            </a:pPr>
            <a:r>
              <a:rPr lang="pl-PL"/>
              <a:t>Kliknij, aby edytować style wzorca tekstu</a:t>
            </a:r>
          </a:p>
        </p:txBody>
      </p:sp>
      <p:sp>
        <p:nvSpPr>
          <p:cNvPr id="6" name="Symbol zastępczy tekstu 7">
            <a:extLst>
              <a:ext uri="{FF2B5EF4-FFF2-40B4-BE49-F238E27FC236}">
                <a16:creationId xmlns:a16="http://schemas.microsoft.com/office/drawing/2014/main" id="{06ECCD0F-4FA9-4579-8463-9273BCE07B4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993063" y="4293904"/>
            <a:ext cx="3790950" cy="4582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sz="2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pl-PL" dirty="0"/>
              <a:t>Podtytuł prezentacji</a:t>
            </a:r>
          </a:p>
        </p:txBody>
      </p:sp>
      <p:sp>
        <p:nvSpPr>
          <p:cNvPr id="19" name="Symbol zastępczy obrazu 18">
            <a:extLst>
              <a:ext uri="{FF2B5EF4-FFF2-40B4-BE49-F238E27FC236}">
                <a16:creationId xmlns:a16="http://schemas.microsoft.com/office/drawing/2014/main" id="{3DDFADDE-7AB0-414F-A866-842433882D6A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0" y="0"/>
            <a:ext cx="7182482" cy="6858000"/>
          </a:xfrm>
          <a:custGeom>
            <a:avLst/>
            <a:gdLst>
              <a:gd name="connsiteX0" fmla="*/ 0 w 7182482"/>
              <a:gd name="connsiteY0" fmla="*/ 0 h 6858000"/>
              <a:gd name="connsiteX1" fmla="*/ 6048015 w 7182482"/>
              <a:gd name="connsiteY1" fmla="*/ 0 h 6858000"/>
              <a:gd name="connsiteX2" fmla="*/ 6048015 w 7182482"/>
              <a:gd name="connsiteY2" fmla="*/ 1 h 6858000"/>
              <a:gd name="connsiteX3" fmla="*/ 6589350 w 7182482"/>
              <a:gd name="connsiteY3" fmla="*/ 1 h 6858000"/>
              <a:gd name="connsiteX4" fmla="*/ 6641938 w 7182482"/>
              <a:gd name="connsiteY4" fmla="*/ 116322 h 6858000"/>
              <a:gd name="connsiteX5" fmla="*/ 7182482 w 7182482"/>
              <a:gd name="connsiteY5" fmla="*/ 2793733 h 6858000"/>
              <a:gd name="connsiteX6" fmla="*/ 6944230 w 7182482"/>
              <a:gd name="connsiteY6" fmla="*/ 4594987 h 6858000"/>
              <a:gd name="connsiteX7" fmla="*/ 6908383 w 7182482"/>
              <a:gd name="connsiteY7" fmla="*/ 4718293 h 6858000"/>
              <a:gd name="connsiteX8" fmla="*/ 6502764 w 7182482"/>
              <a:gd name="connsiteY8" fmla="*/ 4608599 h 6858000"/>
              <a:gd name="connsiteX9" fmla="*/ 6449818 w 7182482"/>
              <a:gd name="connsiteY9" fmla="*/ 4795052 h 6858000"/>
              <a:gd name="connsiteX10" fmla="*/ 5556082 w 7182482"/>
              <a:gd name="connsiteY10" fmla="*/ 6598183 h 6858000"/>
              <a:gd name="connsiteX11" fmla="*/ 5355657 w 7182482"/>
              <a:gd name="connsiteY11" fmla="*/ 6858000 h 6858000"/>
              <a:gd name="connsiteX12" fmla="*/ 0 w 7182482"/>
              <a:gd name="connsiteY12" fmla="*/ 6858000 h 6858000"/>
              <a:gd name="connsiteX0" fmla="*/ 0 w 7182482"/>
              <a:gd name="connsiteY0" fmla="*/ 0 h 6858000"/>
              <a:gd name="connsiteX1" fmla="*/ 6048015 w 7182482"/>
              <a:gd name="connsiteY1" fmla="*/ 0 h 6858000"/>
              <a:gd name="connsiteX2" fmla="*/ 6048015 w 7182482"/>
              <a:gd name="connsiteY2" fmla="*/ 1 h 6858000"/>
              <a:gd name="connsiteX3" fmla="*/ 6589350 w 7182482"/>
              <a:gd name="connsiteY3" fmla="*/ 1 h 6858000"/>
              <a:gd name="connsiteX4" fmla="*/ 6641938 w 7182482"/>
              <a:gd name="connsiteY4" fmla="*/ 116322 h 6858000"/>
              <a:gd name="connsiteX5" fmla="*/ 7182482 w 7182482"/>
              <a:gd name="connsiteY5" fmla="*/ 2793733 h 6858000"/>
              <a:gd name="connsiteX6" fmla="*/ 6944230 w 7182482"/>
              <a:gd name="connsiteY6" fmla="*/ 4594987 h 6858000"/>
              <a:gd name="connsiteX7" fmla="*/ 6908383 w 7182482"/>
              <a:gd name="connsiteY7" fmla="*/ 4715911 h 6858000"/>
              <a:gd name="connsiteX8" fmla="*/ 6502764 w 7182482"/>
              <a:gd name="connsiteY8" fmla="*/ 4608599 h 6858000"/>
              <a:gd name="connsiteX9" fmla="*/ 6449818 w 7182482"/>
              <a:gd name="connsiteY9" fmla="*/ 4795052 h 6858000"/>
              <a:gd name="connsiteX10" fmla="*/ 5556082 w 7182482"/>
              <a:gd name="connsiteY10" fmla="*/ 6598183 h 6858000"/>
              <a:gd name="connsiteX11" fmla="*/ 5355657 w 7182482"/>
              <a:gd name="connsiteY11" fmla="*/ 6858000 h 6858000"/>
              <a:gd name="connsiteX12" fmla="*/ 0 w 7182482"/>
              <a:gd name="connsiteY12" fmla="*/ 6858000 h 6858000"/>
              <a:gd name="connsiteX13" fmla="*/ 0 w 7182482"/>
              <a:gd name="connsiteY13" fmla="*/ 0 h 6858000"/>
              <a:gd name="connsiteX0" fmla="*/ 0 w 7182482"/>
              <a:gd name="connsiteY0" fmla="*/ 0 h 6858000"/>
              <a:gd name="connsiteX1" fmla="*/ 6048015 w 7182482"/>
              <a:gd name="connsiteY1" fmla="*/ 0 h 6858000"/>
              <a:gd name="connsiteX2" fmla="*/ 6048015 w 7182482"/>
              <a:gd name="connsiteY2" fmla="*/ 1 h 6858000"/>
              <a:gd name="connsiteX3" fmla="*/ 6589350 w 7182482"/>
              <a:gd name="connsiteY3" fmla="*/ 1 h 6858000"/>
              <a:gd name="connsiteX4" fmla="*/ 6641938 w 7182482"/>
              <a:gd name="connsiteY4" fmla="*/ 116322 h 6858000"/>
              <a:gd name="connsiteX5" fmla="*/ 7182482 w 7182482"/>
              <a:gd name="connsiteY5" fmla="*/ 2793733 h 6858000"/>
              <a:gd name="connsiteX6" fmla="*/ 6944230 w 7182482"/>
              <a:gd name="connsiteY6" fmla="*/ 4594987 h 6858000"/>
              <a:gd name="connsiteX7" fmla="*/ 6908383 w 7182482"/>
              <a:gd name="connsiteY7" fmla="*/ 4715911 h 6858000"/>
              <a:gd name="connsiteX8" fmla="*/ 6498001 w 7182482"/>
              <a:gd name="connsiteY8" fmla="*/ 4603836 h 6858000"/>
              <a:gd name="connsiteX9" fmla="*/ 6449818 w 7182482"/>
              <a:gd name="connsiteY9" fmla="*/ 4795052 h 6858000"/>
              <a:gd name="connsiteX10" fmla="*/ 5556082 w 7182482"/>
              <a:gd name="connsiteY10" fmla="*/ 6598183 h 6858000"/>
              <a:gd name="connsiteX11" fmla="*/ 5355657 w 7182482"/>
              <a:gd name="connsiteY11" fmla="*/ 6858000 h 6858000"/>
              <a:gd name="connsiteX12" fmla="*/ 0 w 7182482"/>
              <a:gd name="connsiteY12" fmla="*/ 6858000 h 6858000"/>
              <a:gd name="connsiteX13" fmla="*/ 0 w 7182482"/>
              <a:gd name="connsiteY13" fmla="*/ 0 h 6858000"/>
              <a:gd name="connsiteX0" fmla="*/ 0 w 7182482"/>
              <a:gd name="connsiteY0" fmla="*/ 0 h 6858000"/>
              <a:gd name="connsiteX1" fmla="*/ 6048015 w 7182482"/>
              <a:gd name="connsiteY1" fmla="*/ 0 h 6858000"/>
              <a:gd name="connsiteX2" fmla="*/ 6048015 w 7182482"/>
              <a:gd name="connsiteY2" fmla="*/ 1 h 6858000"/>
              <a:gd name="connsiteX3" fmla="*/ 6589350 w 7182482"/>
              <a:gd name="connsiteY3" fmla="*/ 1 h 6858000"/>
              <a:gd name="connsiteX4" fmla="*/ 6641938 w 7182482"/>
              <a:gd name="connsiteY4" fmla="*/ 116322 h 6858000"/>
              <a:gd name="connsiteX5" fmla="*/ 7182482 w 7182482"/>
              <a:gd name="connsiteY5" fmla="*/ 2793733 h 6858000"/>
              <a:gd name="connsiteX6" fmla="*/ 6944230 w 7182482"/>
              <a:gd name="connsiteY6" fmla="*/ 4594987 h 6858000"/>
              <a:gd name="connsiteX7" fmla="*/ 6908383 w 7182482"/>
              <a:gd name="connsiteY7" fmla="*/ 4715911 h 6858000"/>
              <a:gd name="connsiteX8" fmla="*/ 6498001 w 7182482"/>
              <a:gd name="connsiteY8" fmla="*/ 4603836 h 6858000"/>
              <a:gd name="connsiteX9" fmla="*/ 6442674 w 7182482"/>
              <a:gd name="connsiteY9" fmla="*/ 4795052 h 6858000"/>
              <a:gd name="connsiteX10" fmla="*/ 5556082 w 7182482"/>
              <a:gd name="connsiteY10" fmla="*/ 6598183 h 6858000"/>
              <a:gd name="connsiteX11" fmla="*/ 5355657 w 7182482"/>
              <a:gd name="connsiteY11" fmla="*/ 6858000 h 6858000"/>
              <a:gd name="connsiteX12" fmla="*/ 0 w 7182482"/>
              <a:gd name="connsiteY12" fmla="*/ 6858000 h 6858000"/>
              <a:gd name="connsiteX13" fmla="*/ 0 w 7182482"/>
              <a:gd name="connsiteY13" fmla="*/ 0 h 6858000"/>
              <a:gd name="connsiteX0" fmla="*/ 0 w 7182482"/>
              <a:gd name="connsiteY0" fmla="*/ 0 h 6858000"/>
              <a:gd name="connsiteX1" fmla="*/ 6048015 w 7182482"/>
              <a:gd name="connsiteY1" fmla="*/ 0 h 6858000"/>
              <a:gd name="connsiteX2" fmla="*/ 6048015 w 7182482"/>
              <a:gd name="connsiteY2" fmla="*/ 1 h 6858000"/>
              <a:gd name="connsiteX3" fmla="*/ 6589350 w 7182482"/>
              <a:gd name="connsiteY3" fmla="*/ 1 h 6858000"/>
              <a:gd name="connsiteX4" fmla="*/ 6641938 w 7182482"/>
              <a:gd name="connsiteY4" fmla="*/ 116322 h 6858000"/>
              <a:gd name="connsiteX5" fmla="*/ 7182482 w 7182482"/>
              <a:gd name="connsiteY5" fmla="*/ 2793733 h 6858000"/>
              <a:gd name="connsiteX6" fmla="*/ 6944230 w 7182482"/>
              <a:gd name="connsiteY6" fmla="*/ 4594987 h 6858000"/>
              <a:gd name="connsiteX7" fmla="*/ 6908383 w 7182482"/>
              <a:gd name="connsiteY7" fmla="*/ 4715911 h 6858000"/>
              <a:gd name="connsiteX8" fmla="*/ 6498001 w 7182482"/>
              <a:gd name="connsiteY8" fmla="*/ 4603836 h 6858000"/>
              <a:gd name="connsiteX9" fmla="*/ 6442674 w 7182482"/>
              <a:gd name="connsiteY9" fmla="*/ 4795052 h 6858000"/>
              <a:gd name="connsiteX10" fmla="*/ 5553701 w 7182482"/>
              <a:gd name="connsiteY10" fmla="*/ 6591039 h 6858000"/>
              <a:gd name="connsiteX11" fmla="*/ 5355657 w 7182482"/>
              <a:gd name="connsiteY11" fmla="*/ 6858000 h 6858000"/>
              <a:gd name="connsiteX12" fmla="*/ 0 w 7182482"/>
              <a:gd name="connsiteY12" fmla="*/ 6858000 h 6858000"/>
              <a:gd name="connsiteX13" fmla="*/ 0 w 7182482"/>
              <a:gd name="connsiteY13" fmla="*/ 0 h 6858000"/>
              <a:gd name="connsiteX0" fmla="*/ 0 w 7182482"/>
              <a:gd name="connsiteY0" fmla="*/ 0 h 6858000"/>
              <a:gd name="connsiteX1" fmla="*/ 6048015 w 7182482"/>
              <a:gd name="connsiteY1" fmla="*/ 0 h 6858000"/>
              <a:gd name="connsiteX2" fmla="*/ 6048015 w 7182482"/>
              <a:gd name="connsiteY2" fmla="*/ 1 h 6858000"/>
              <a:gd name="connsiteX3" fmla="*/ 6589350 w 7182482"/>
              <a:gd name="connsiteY3" fmla="*/ 1 h 6858000"/>
              <a:gd name="connsiteX4" fmla="*/ 6641938 w 7182482"/>
              <a:gd name="connsiteY4" fmla="*/ 116322 h 6858000"/>
              <a:gd name="connsiteX5" fmla="*/ 7182482 w 7182482"/>
              <a:gd name="connsiteY5" fmla="*/ 2793733 h 6858000"/>
              <a:gd name="connsiteX6" fmla="*/ 6944230 w 7182482"/>
              <a:gd name="connsiteY6" fmla="*/ 4594987 h 6858000"/>
              <a:gd name="connsiteX7" fmla="*/ 6915526 w 7182482"/>
              <a:gd name="connsiteY7" fmla="*/ 4708767 h 6858000"/>
              <a:gd name="connsiteX8" fmla="*/ 6498001 w 7182482"/>
              <a:gd name="connsiteY8" fmla="*/ 4603836 h 6858000"/>
              <a:gd name="connsiteX9" fmla="*/ 6442674 w 7182482"/>
              <a:gd name="connsiteY9" fmla="*/ 4795052 h 6858000"/>
              <a:gd name="connsiteX10" fmla="*/ 5553701 w 7182482"/>
              <a:gd name="connsiteY10" fmla="*/ 6591039 h 6858000"/>
              <a:gd name="connsiteX11" fmla="*/ 5355657 w 7182482"/>
              <a:gd name="connsiteY11" fmla="*/ 6858000 h 6858000"/>
              <a:gd name="connsiteX12" fmla="*/ 0 w 7182482"/>
              <a:gd name="connsiteY12" fmla="*/ 6858000 h 6858000"/>
              <a:gd name="connsiteX13" fmla="*/ 0 w 7182482"/>
              <a:gd name="connsiteY13" fmla="*/ 0 h 6858000"/>
              <a:gd name="connsiteX0" fmla="*/ 0 w 7182482"/>
              <a:gd name="connsiteY0" fmla="*/ 0 h 6858000"/>
              <a:gd name="connsiteX1" fmla="*/ 6048015 w 7182482"/>
              <a:gd name="connsiteY1" fmla="*/ 0 h 6858000"/>
              <a:gd name="connsiteX2" fmla="*/ 6048015 w 7182482"/>
              <a:gd name="connsiteY2" fmla="*/ 1 h 6858000"/>
              <a:gd name="connsiteX3" fmla="*/ 6589350 w 7182482"/>
              <a:gd name="connsiteY3" fmla="*/ 1 h 6858000"/>
              <a:gd name="connsiteX4" fmla="*/ 6641938 w 7182482"/>
              <a:gd name="connsiteY4" fmla="*/ 116322 h 6858000"/>
              <a:gd name="connsiteX5" fmla="*/ 7182482 w 7182482"/>
              <a:gd name="connsiteY5" fmla="*/ 2793733 h 6858000"/>
              <a:gd name="connsiteX6" fmla="*/ 6944230 w 7182482"/>
              <a:gd name="connsiteY6" fmla="*/ 4594987 h 6858000"/>
              <a:gd name="connsiteX7" fmla="*/ 6910763 w 7182482"/>
              <a:gd name="connsiteY7" fmla="*/ 4718292 h 6858000"/>
              <a:gd name="connsiteX8" fmla="*/ 6498001 w 7182482"/>
              <a:gd name="connsiteY8" fmla="*/ 4603836 h 6858000"/>
              <a:gd name="connsiteX9" fmla="*/ 6442674 w 7182482"/>
              <a:gd name="connsiteY9" fmla="*/ 4795052 h 6858000"/>
              <a:gd name="connsiteX10" fmla="*/ 5553701 w 7182482"/>
              <a:gd name="connsiteY10" fmla="*/ 6591039 h 6858000"/>
              <a:gd name="connsiteX11" fmla="*/ 5355657 w 7182482"/>
              <a:gd name="connsiteY11" fmla="*/ 6858000 h 6858000"/>
              <a:gd name="connsiteX12" fmla="*/ 0 w 7182482"/>
              <a:gd name="connsiteY12" fmla="*/ 6858000 h 6858000"/>
              <a:gd name="connsiteX13" fmla="*/ 0 w 7182482"/>
              <a:gd name="connsiteY13" fmla="*/ 0 h 6858000"/>
              <a:gd name="connsiteX0" fmla="*/ 0 w 7182482"/>
              <a:gd name="connsiteY0" fmla="*/ 0 h 6858000"/>
              <a:gd name="connsiteX1" fmla="*/ 6048015 w 7182482"/>
              <a:gd name="connsiteY1" fmla="*/ 0 h 6858000"/>
              <a:gd name="connsiteX2" fmla="*/ 6048015 w 7182482"/>
              <a:gd name="connsiteY2" fmla="*/ 1 h 6858000"/>
              <a:gd name="connsiteX3" fmla="*/ 6589350 w 7182482"/>
              <a:gd name="connsiteY3" fmla="*/ 1 h 6858000"/>
              <a:gd name="connsiteX4" fmla="*/ 6641938 w 7182482"/>
              <a:gd name="connsiteY4" fmla="*/ 116322 h 6858000"/>
              <a:gd name="connsiteX5" fmla="*/ 7182482 w 7182482"/>
              <a:gd name="connsiteY5" fmla="*/ 2793733 h 6858000"/>
              <a:gd name="connsiteX6" fmla="*/ 6944230 w 7182482"/>
              <a:gd name="connsiteY6" fmla="*/ 4594987 h 6858000"/>
              <a:gd name="connsiteX7" fmla="*/ 6910763 w 7182482"/>
              <a:gd name="connsiteY7" fmla="*/ 4718292 h 6858000"/>
              <a:gd name="connsiteX8" fmla="*/ 6498001 w 7182482"/>
              <a:gd name="connsiteY8" fmla="*/ 4603836 h 6858000"/>
              <a:gd name="connsiteX9" fmla="*/ 6442674 w 7182482"/>
              <a:gd name="connsiteY9" fmla="*/ 4799815 h 6858000"/>
              <a:gd name="connsiteX10" fmla="*/ 5553701 w 7182482"/>
              <a:gd name="connsiteY10" fmla="*/ 6591039 h 6858000"/>
              <a:gd name="connsiteX11" fmla="*/ 5355657 w 7182482"/>
              <a:gd name="connsiteY11" fmla="*/ 6858000 h 6858000"/>
              <a:gd name="connsiteX12" fmla="*/ 0 w 7182482"/>
              <a:gd name="connsiteY12" fmla="*/ 6858000 h 6858000"/>
              <a:gd name="connsiteX13" fmla="*/ 0 w 7182482"/>
              <a:gd name="connsiteY13" fmla="*/ 0 h 6858000"/>
              <a:gd name="connsiteX0" fmla="*/ 0 w 7182482"/>
              <a:gd name="connsiteY0" fmla="*/ 0 h 6858000"/>
              <a:gd name="connsiteX1" fmla="*/ 6048015 w 7182482"/>
              <a:gd name="connsiteY1" fmla="*/ 0 h 6858000"/>
              <a:gd name="connsiteX2" fmla="*/ 6048015 w 7182482"/>
              <a:gd name="connsiteY2" fmla="*/ 1 h 6858000"/>
              <a:gd name="connsiteX3" fmla="*/ 6589350 w 7182482"/>
              <a:gd name="connsiteY3" fmla="*/ 1 h 6858000"/>
              <a:gd name="connsiteX4" fmla="*/ 6641938 w 7182482"/>
              <a:gd name="connsiteY4" fmla="*/ 116322 h 6858000"/>
              <a:gd name="connsiteX5" fmla="*/ 7182482 w 7182482"/>
              <a:gd name="connsiteY5" fmla="*/ 2793733 h 6858000"/>
              <a:gd name="connsiteX6" fmla="*/ 6944230 w 7182482"/>
              <a:gd name="connsiteY6" fmla="*/ 4594987 h 6858000"/>
              <a:gd name="connsiteX7" fmla="*/ 6910763 w 7182482"/>
              <a:gd name="connsiteY7" fmla="*/ 4718292 h 6858000"/>
              <a:gd name="connsiteX8" fmla="*/ 6498001 w 7182482"/>
              <a:gd name="connsiteY8" fmla="*/ 4603836 h 6858000"/>
              <a:gd name="connsiteX9" fmla="*/ 6442674 w 7182482"/>
              <a:gd name="connsiteY9" fmla="*/ 4799815 h 6858000"/>
              <a:gd name="connsiteX10" fmla="*/ 5553701 w 7182482"/>
              <a:gd name="connsiteY10" fmla="*/ 6591039 h 6858000"/>
              <a:gd name="connsiteX11" fmla="*/ 5355657 w 7182482"/>
              <a:gd name="connsiteY11" fmla="*/ 6858000 h 6858000"/>
              <a:gd name="connsiteX12" fmla="*/ 0 w 7182482"/>
              <a:gd name="connsiteY12" fmla="*/ 6858000 h 6858000"/>
              <a:gd name="connsiteX13" fmla="*/ 0 w 7182482"/>
              <a:gd name="connsiteY13" fmla="*/ 0 h 6858000"/>
              <a:gd name="connsiteX0" fmla="*/ 0 w 7182482"/>
              <a:gd name="connsiteY0" fmla="*/ 0 h 6858000"/>
              <a:gd name="connsiteX1" fmla="*/ 6048015 w 7182482"/>
              <a:gd name="connsiteY1" fmla="*/ 0 h 6858000"/>
              <a:gd name="connsiteX2" fmla="*/ 6048015 w 7182482"/>
              <a:gd name="connsiteY2" fmla="*/ 1 h 6858000"/>
              <a:gd name="connsiteX3" fmla="*/ 6589350 w 7182482"/>
              <a:gd name="connsiteY3" fmla="*/ 1 h 6858000"/>
              <a:gd name="connsiteX4" fmla="*/ 6641938 w 7182482"/>
              <a:gd name="connsiteY4" fmla="*/ 116322 h 6858000"/>
              <a:gd name="connsiteX5" fmla="*/ 7182482 w 7182482"/>
              <a:gd name="connsiteY5" fmla="*/ 2793733 h 6858000"/>
              <a:gd name="connsiteX6" fmla="*/ 6944230 w 7182482"/>
              <a:gd name="connsiteY6" fmla="*/ 4594987 h 6858000"/>
              <a:gd name="connsiteX7" fmla="*/ 6910763 w 7182482"/>
              <a:gd name="connsiteY7" fmla="*/ 4718292 h 6858000"/>
              <a:gd name="connsiteX8" fmla="*/ 6498001 w 7182482"/>
              <a:gd name="connsiteY8" fmla="*/ 4603836 h 6858000"/>
              <a:gd name="connsiteX9" fmla="*/ 6442674 w 7182482"/>
              <a:gd name="connsiteY9" fmla="*/ 4799815 h 6858000"/>
              <a:gd name="connsiteX10" fmla="*/ 5556082 w 7182482"/>
              <a:gd name="connsiteY10" fmla="*/ 6591039 h 6858000"/>
              <a:gd name="connsiteX11" fmla="*/ 5355657 w 7182482"/>
              <a:gd name="connsiteY11" fmla="*/ 6858000 h 6858000"/>
              <a:gd name="connsiteX12" fmla="*/ 0 w 7182482"/>
              <a:gd name="connsiteY12" fmla="*/ 6858000 h 6858000"/>
              <a:gd name="connsiteX13" fmla="*/ 0 w 7182482"/>
              <a:gd name="connsiteY13" fmla="*/ 0 h 6858000"/>
              <a:gd name="connsiteX0" fmla="*/ 0 w 7182482"/>
              <a:gd name="connsiteY0" fmla="*/ 0 h 6858000"/>
              <a:gd name="connsiteX1" fmla="*/ 6048015 w 7182482"/>
              <a:gd name="connsiteY1" fmla="*/ 0 h 6858000"/>
              <a:gd name="connsiteX2" fmla="*/ 6048015 w 7182482"/>
              <a:gd name="connsiteY2" fmla="*/ 1 h 6858000"/>
              <a:gd name="connsiteX3" fmla="*/ 6589350 w 7182482"/>
              <a:gd name="connsiteY3" fmla="*/ 1 h 6858000"/>
              <a:gd name="connsiteX4" fmla="*/ 6641938 w 7182482"/>
              <a:gd name="connsiteY4" fmla="*/ 116322 h 6858000"/>
              <a:gd name="connsiteX5" fmla="*/ 7182482 w 7182482"/>
              <a:gd name="connsiteY5" fmla="*/ 2793733 h 6858000"/>
              <a:gd name="connsiteX6" fmla="*/ 6944230 w 7182482"/>
              <a:gd name="connsiteY6" fmla="*/ 4594987 h 6858000"/>
              <a:gd name="connsiteX7" fmla="*/ 6910763 w 7182482"/>
              <a:gd name="connsiteY7" fmla="*/ 4718292 h 6858000"/>
              <a:gd name="connsiteX8" fmla="*/ 6498001 w 7182482"/>
              <a:gd name="connsiteY8" fmla="*/ 4601454 h 6858000"/>
              <a:gd name="connsiteX9" fmla="*/ 6442674 w 7182482"/>
              <a:gd name="connsiteY9" fmla="*/ 4799815 h 6858000"/>
              <a:gd name="connsiteX10" fmla="*/ 5556082 w 7182482"/>
              <a:gd name="connsiteY10" fmla="*/ 6591039 h 6858000"/>
              <a:gd name="connsiteX11" fmla="*/ 5355657 w 7182482"/>
              <a:gd name="connsiteY11" fmla="*/ 6858000 h 6858000"/>
              <a:gd name="connsiteX12" fmla="*/ 0 w 7182482"/>
              <a:gd name="connsiteY12" fmla="*/ 6858000 h 6858000"/>
              <a:gd name="connsiteX13" fmla="*/ 0 w 7182482"/>
              <a:gd name="connsiteY13" fmla="*/ 0 h 6858000"/>
              <a:gd name="connsiteX0" fmla="*/ 0 w 7182482"/>
              <a:gd name="connsiteY0" fmla="*/ 0 h 6858000"/>
              <a:gd name="connsiteX1" fmla="*/ 6048015 w 7182482"/>
              <a:gd name="connsiteY1" fmla="*/ 0 h 6858000"/>
              <a:gd name="connsiteX2" fmla="*/ 6048015 w 7182482"/>
              <a:gd name="connsiteY2" fmla="*/ 1 h 6858000"/>
              <a:gd name="connsiteX3" fmla="*/ 6589350 w 7182482"/>
              <a:gd name="connsiteY3" fmla="*/ 1 h 6858000"/>
              <a:gd name="connsiteX4" fmla="*/ 6641938 w 7182482"/>
              <a:gd name="connsiteY4" fmla="*/ 116322 h 6858000"/>
              <a:gd name="connsiteX5" fmla="*/ 7182482 w 7182482"/>
              <a:gd name="connsiteY5" fmla="*/ 2793733 h 6858000"/>
              <a:gd name="connsiteX6" fmla="*/ 6944230 w 7182482"/>
              <a:gd name="connsiteY6" fmla="*/ 4594987 h 6858000"/>
              <a:gd name="connsiteX7" fmla="*/ 6910763 w 7182482"/>
              <a:gd name="connsiteY7" fmla="*/ 4718292 h 6858000"/>
              <a:gd name="connsiteX8" fmla="*/ 6498001 w 7182482"/>
              <a:gd name="connsiteY8" fmla="*/ 4596692 h 6858000"/>
              <a:gd name="connsiteX9" fmla="*/ 6442674 w 7182482"/>
              <a:gd name="connsiteY9" fmla="*/ 4799815 h 6858000"/>
              <a:gd name="connsiteX10" fmla="*/ 5556082 w 7182482"/>
              <a:gd name="connsiteY10" fmla="*/ 6591039 h 6858000"/>
              <a:gd name="connsiteX11" fmla="*/ 5355657 w 7182482"/>
              <a:gd name="connsiteY11" fmla="*/ 6858000 h 6858000"/>
              <a:gd name="connsiteX12" fmla="*/ 0 w 7182482"/>
              <a:gd name="connsiteY12" fmla="*/ 6858000 h 6858000"/>
              <a:gd name="connsiteX13" fmla="*/ 0 w 7182482"/>
              <a:gd name="connsiteY13" fmla="*/ 0 h 6858000"/>
              <a:gd name="connsiteX0" fmla="*/ 0 w 7182482"/>
              <a:gd name="connsiteY0" fmla="*/ 0 h 6858000"/>
              <a:gd name="connsiteX1" fmla="*/ 6048015 w 7182482"/>
              <a:gd name="connsiteY1" fmla="*/ 0 h 6858000"/>
              <a:gd name="connsiteX2" fmla="*/ 6048015 w 7182482"/>
              <a:gd name="connsiteY2" fmla="*/ 1 h 6858000"/>
              <a:gd name="connsiteX3" fmla="*/ 6589350 w 7182482"/>
              <a:gd name="connsiteY3" fmla="*/ 1 h 6858000"/>
              <a:gd name="connsiteX4" fmla="*/ 6641938 w 7182482"/>
              <a:gd name="connsiteY4" fmla="*/ 116322 h 6858000"/>
              <a:gd name="connsiteX5" fmla="*/ 7182482 w 7182482"/>
              <a:gd name="connsiteY5" fmla="*/ 2793733 h 6858000"/>
              <a:gd name="connsiteX6" fmla="*/ 6944230 w 7182482"/>
              <a:gd name="connsiteY6" fmla="*/ 4594987 h 6858000"/>
              <a:gd name="connsiteX7" fmla="*/ 6910763 w 7182482"/>
              <a:gd name="connsiteY7" fmla="*/ 4718292 h 6858000"/>
              <a:gd name="connsiteX8" fmla="*/ 6495619 w 7182482"/>
              <a:gd name="connsiteY8" fmla="*/ 4603836 h 6858000"/>
              <a:gd name="connsiteX9" fmla="*/ 6442674 w 7182482"/>
              <a:gd name="connsiteY9" fmla="*/ 4799815 h 6858000"/>
              <a:gd name="connsiteX10" fmla="*/ 5556082 w 7182482"/>
              <a:gd name="connsiteY10" fmla="*/ 6591039 h 6858000"/>
              <a:gd name="connsiteX11" fmla="*/ 5355657 w 7182482"/>
              <a:gd name="connsiteY11" fmla="*/ 6858000 h 6858000"/>
              <a:gd name="connsiteX12" fmla="*/ 0 w 7182482"/>
              <a:gd name="connsiteY12" fmla="*/ 6858000 h 6858000"/>
              <a:gd name="connsiteX13" fmla="*/ 0 w 7182482"/>
              <a:gd name="connsiteY13" fmla="*/ 0 h 6858000"/>
              <a:gd name="connsiteX0" fmla="*/ 0 w 7182482"/>
              <a:gd name="connsiteY0" fmla="*/ 0 h 6858000"/>
              <a:gd name="connsiteX1" fmla="*/ 6048015 w 7182482"/>
              <a:gd name="connsiteY1" fmla="*/ 0 h 6858000"/>
              <a:gd name="connsiteX2" fmla="*/ 6048015 w 7182482"/>
              <a:gd name="connsiteY2" fmla="*/ 1 h 6858000"/>
              <a:gd name="connsiteX3" fmla="*/ 6589350 w 7182482"/>
              <a:gd name="connsiteY3" fmla="*/ 1 h 6858000"/>
              <a:gd name="connsiteX4" fmla="*/ 6641938 w 7182482"/>
              <a:gd name="connsiteY4" fmla="*/ 116322 h 6858000"/>
              <a:gd name="connsiteX5" fmla="*/ 7182482 w 7182482"/>
              <a:gd name="connsiteY5" fmla="*/ 2793733 h 6858000"/>
              <a:gd name="connsiteX6" fmla="*/ 6944230 w 7182482"/>
              <a:gd name="connsiteY6" fmla="*/ 4594987 h 6858000"/>
              <a:gd name="connsiteX7" fmla="*/ 6910763 w 7182482"/>
              <a:gd name="connsiteY7" fmla="*/ 4718292 h 6858000"/>
              <a:gd name="connsiteX8" fmla="*/ 6498001 w 7182482"/>
              <a:gd name="connsiteY8" fmla="*/ 4603836 h 6858000"/>
              <a:gd name="connsiteX9" fmla="*/ 6442674 w 7182482"/>
              <a:gd name="connsiteY9" fmla="*/ 4799815 h 6858000"/>
              <a:gd name="connsiteX10" fmla="*/ 5556082 w 7182482"/>
              <a:gd name="connsiteY10" fmla="*/ 6591039 h 6858000"/>
              <a:gd name="connsiteX11" fmla="*/ 5355657 w 7182482"/>
              <a:gd name="connsiteY11" fmla="*/ 6858000 h 6858000"/>
              <a:gd name="connsiteX12" fmla="*/ 0 w 7182482"/>
              <a:gd name="connsiteY12" fmla="*/ 6858000 h 6858000"/>
              <a:gd name="connsiteX13" fmla="*/ 0 w 7182482"/>
              <a:gd name="connsiteY13" fmla="*/ 0 h 6858000"/>
              <a:gd name="connsiteX0" fmla="*/ 0 w 7182482"/>
              <a:gd name="connsiteY0" fmla="*/ 0 h 6858000"/>
              <a:gd name="connsiteX1" fmla="*/ 6048015 w 7182482"/>
              <a:gd name="connsiteY1" fmla="*/ 0 h 6858000"/>
              <a:gd name="connsiteX2" fmla="*/ 6048015 w 7182482"/>
              <a:gd name="connsiteY2" fmla="*/ 1 h 6858000"/>
              <a:gd name="connsiteX3" fmla="*/ 6589350 w 7182482"/>
              <a:gd name="connsiteY3" fmla="*/ 1 h 6858000"/>
              <a:gd name="connsiteX4" fmla="*/ 6641938 w 7182482"/>
              <a:gd name="connsiteY4" fmla="*/ 116322 h 6858000"/>
              <a:gd name="connsiteX5" fmla="*/ 7182482 w 7182482"/>
              <a:gd name="connsiteY5" fmla="*/ 2793733 h 6858000"/>
              <a:gd name="connsiteX6" fmla="*/ 6944230 w 7182482"/>
              <a:gd name="connsiteY6" fmla="*/ 4594987 h 6858000"/>
              <a:gd name="connsiteX7" fmla="*/ 6910763 w 7182482"/>
              <a:gd name="connsiteY7" fmla="*/ 4718292 h 6858000"/>
              <a:gd name="connsiteX8" fmla="*/ 6500382 w 7182482"/>
              <a:gd name="connsiteY8" fmla="*/ 4603836 h 6858000"/>
              <a:gd name="connsiteX9" fmla="*/ 6442674 w 7182482"/>
              <a:gd name="connsiteY9" fmla="*/ 4799815 h 6858000"/>
              <a:gd name="connsiteX10" fmla="*/ 5556082 w 7182482"/>
              <a:gd name="connsiteY10" fmla="*/ 6591039 h 6858000"/>
              <a:gd name="connsiteX11" fmla="*/ 5355657 w 7182482"/>
              <a:gd name="connsiteY11" fmla="*/ 6858000 h 6858000"/>
              <a:gd name="connsiteX12" fmla="*/ 0 w 7182482"/>
              <a:gd name="connsiteY12" fmla="*/ 6858000 h 6858000"/>
              <a:gd name="connsiteX13" fmla="*/ 0 w 7182482"/>
              <a:gd name="connsiteY13" fmla="*/ 0 h 6858000"/>
              <a:gd name="connsiteX0" fmla="*/ 0 w 7182482"/>
              <a:gd name="connsiteY0" fmla="*/ 0 h 6858000"/>
              <a:gd name="connsiteX1" fmla="*/ 6048015 w 7182482"/>
              <a:gd name="connsiteY1" fmla="*/ 0 h 6858000"/>
              <a:gd name="connsiteX2" fmla="*/ 6048015 w 7182482"/>
              <a:gd name="connsiteY2" fmla="*/ 1 h 6858000"/>
              <a:gd name="connsiteX3" fmla="*/ 6589350 w 7182482"/>
              <a:gd name="connsiteY3" fmla="*/ 1 h 6858000"/>
              <a:gd name="connsiteX4" fmla="*/ 6641938 w 7182482"/>
              <a:gd name="connsiteY4" fmla="*/ 116322 h 6858000"/>
              <a:gd name="connsiteX5" fmla="*/ 7182482 w 7182482"/>
              <a:gd name="connsiteY5" fmla="*/ 2793733 h 6858000"/>
              <a:gd name="connsiteX6" fmla="*/ 6944230 w 7182482"/>
              <a:gd name="connsiteY6" fmla="*/ 4594987 h 6858000"/>
              <a:gd name="connsiteX7" fmla="*/ 6910763 w 7182482"/>
              <a:gd name="connsiteY7" fmla="*/ 4718292 h 6858000"/>
              <a:gd name="connsiteX8" fmla="*/ 6500382 w 7182482"/>
              <a:gd name="connsiteY8" fmla="*/ 4601455 h 6858000"/>
              <a:gd name="connsiteX9" fmla="*/ 6442674 w 7182482"/>
              <a:gd name="connsiteY9" fmla="*/ 4799815 h 6858000"/>
              <a:gd name="connsiteX10" fmla="*/ 5556082 w 7182482"/>
              <a:gd name="connsiteY10" fmla="*/ 6591039 h 6858000"/>
              <a:gd name="connsiteX11" fmla="*/ 5355657 w 7182482"/>
              <a:gd name="connsiteY11" fmla="*/ 6858000 h 6858000"/>
              <a:gd name="connsiteX12" fmla="*/ 0 w 7182482"/>
              <a:gd name="connsiteY12" fmla="*/ 6858000 h 6858000"/>
              <a:gd name="connsiteX13" fmla="*/ 0 w 7182482"/>
              <a:gd name="connsiteY13" fmla="*/ 0 h 6858000"/>
              <a:gd name="connsiteX0" fmla="*/ 0 w 7182482"/>
              <a:gd name="connsiteY0" fmla="*/ 0 h 6858000"/>
              <a:gd name="connsiteX1" fmla="*/ 6048015 w 7182482"/>
              <a:gd name="connsiteY1" fmla="*/ 0 h 6858000"/>
              <a:gd name="connsiteX2" fmla="*/ 6048015 w 7182482"/>
              <a:gd name="connsiteY2" fmla="*/ 1 h 6858000"/>
              <a:gd name="connsiteX3" fmla="*/ 6589350 w 7182482"/>
              <a:gd name="connsiteY3" fmla="*/ 1 h 6858000"/>
              <a:gd name="connsiteX4" fmla="*/ 6641938 w 7182482"/>
              <a:gd name="connsiteY4" fmla="*/ 116322 h 6858000"/>
              <a:gd name="connsiteX5" fmla="*/ 7182482 w 7182482"/>
              <a:gd name="connsiteY5" fmla="*/ 2793733 h 6858000"/>
              <a:gd name="connsiteX6" fmla="*/ 6944230 w 7182482"/>
              <a:gd name="connsiteY6" fmla="*/ 4594987 h 6858000"/>
              <a:gd name="connsiteX7" fmla="*/ 6910763 w 7182482"/>
              <a:gd name="connsiteY7" fmla="*/ 4718292 h 6858000"/>
              <a:gd name="connsiteX8" fmla="*/ 6498001 w 7182482"/>
              <a:gd name="connsiteY8" fmla="*/ 4603837 h 6858000"/>
              <a:gd name="connsiteX9" fmla="*/ 6442674 w 7182482"/>
              <a:gd name="connsiteY9" fmla="*/ 4799815 h 6858000"/>
              <a:gd name="connsiteX10" fmla="*/ 5556082 w 7182482"/>
              <a:gd name="connsiteY10" fmla="*/ 6591039 h 6858000"/>
              <a:gd name="connsiteX11" fmla="*/ 5355657 w 7182482"/>
              <a:gd name="connsiteY11" fmla="*/ 6858000 h 6858000"/>
              <a:gd name="connsiteX12" fmla="*/ 0 w 7182482"/>
              <a:gd name="connsiteY12" fmla="*/ 6858000 h 6858000"/>
              <a:gd name="connsiteX13" fmla="*/ 0 w 7182482"/>
              <a:gd name="connsiteY13" fmla="*/ 0 h 6858000"/>
              <a:gd name="connsiteX0" fmla="*/ 0 w 7182482"/>
              <a:gd name="connsiteY0" fmla="*/ 0 h 6858000"/>
              <a:gd name="connsiteX1" fmla="*/ 6048015 w 7182482"/>
              <a:gd name="connsiteY1" fmla="*/ 0 h 6858000"/>
              <a:gd name="connsiteX2" fmla="*/ 6048015 w 7182482"/>
              <a:gd name="connsiteY2" fmla="*/ 1 h 6858000"/>
              <a:gd name="connsiteX3" fmla="*/ 6589350 w 7182482"/>
              <a:gd name="connsiteY3" fmla="*/ 1 h 6858000"/>
              <a:gd name="connsiteX4" fmla="*/ 6641938 w 7182482"/>
              <a:gd name="connsiteY4" fmla="*/ 116322 h 6858000"/>
              <a:gd name="connsiteX5" fmla="*/ 7182482 w 7182482"/>
              <a:gd name="connsiteY5" fmla="*/ 2793733 h 6858000"/>
              <a:gd name="connsiteX6" fmla="*/ 6944230 w 7182482"/>
              <a:gd name="connsiteY6" fmla="*/ 4594987 h 6858000"/>
              <a:gd name="connsiteX7" fmla="*/ 6910763 w 7182482"/>
              <a:gd name="connsiteY7" fmla="*/ 4718292 h 6858000"/>
              <a:gd name="connsiteX8" fmla="*/ 6500382 w 7182482"/>
              <a:gd name="connsiteY8" fmla="*/ 4606218 h 6858000"/>
              <a:gd name="connsiteX9" fmla="*/ 6442674 w 7182482"/>
              <a:gd name="connsiteY9" fmla="*/ 4799815 h 6858000"/>
              <a:gd name="connsiteX10" fmla="*/ 5556082 w 7182482"/>
              <a:gd name="connsiteY10" fmla="*/ 6591039 h 6858000"/>
              <a:gd name="connsiteX11" fmla="*/ 5355657 w 7182482"/>
              <a:gd name="connsiteY11" fmla="*/ 6858000 h 6858000"/>
              <a:gd name="connsiteX12" fmla="*/ 0 w 7182482"/>
              <a:gd name="connsiteY12" fmla="*/ 6858000 h 6858000"/>
              <a:gd name="connsiteX13" fmla="*/ 0 w 7182482"/>
              <a:gd name="connsiteY13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182482" h="6858000">
                <a:moveTo>
                  <a:pt x="0" y="0"/>
                </a:moveTo>
                <a:lnTo>
                  <a:pt x="6048015" y="0"/>
                </a:lnTo>
                <a:lnTo>
                  <a:pt x="6048015" y="1"/>
                </a:lnTo>
                <a:lnTo>
                  <a:pt x="6589350" y="1"/>
                </a:lnTo>
                <a:lnTo>
                  <a:pt x="6641938" y="116322"/>
                </a:lnTo>
                <a:cubicBezTo>
                  <a:pt x="6990007" y="939251"/>
                  <a:pt x="7182482" y="1844015"/>
                  <a:pt x="7182482" y="2793733"/>
                </a:cubicBezTo>
                <a:cubicBezTo>
                  <a:pt x="7182482" y="3416986"/>
                  <a:pt x="7099590" y="4020878"/>
                  <a:pt x="6944230" y="4594987"/>
                </a:cubicBezTo>
                <a:lnTo>
                  <a:pt x="6910763" y="4718292"/>
                </a:lnTo>
                <a:lnTo>
                  <a:pt x="6500382" y="4606218"/>
                </a:lnTo>
                <a:lnTo>
                  <a:pt x="6442674" y="4799815"/>
                </a:lnTo>
                <a:cubicBezTo>
                  <a:pt x="6247081" y="5451637"/>
                  <a:pt x="5943029" y="6046913"/>
                  <a:pt x="5556082" y="6591039"/>
                </a:cubicBezTo>
                <a:lnTo>
                  <a:pt x="5355657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lvl1pPr marL="0" indent="0" algn="l">
              <a:buFontTx/>
              <a:buNone/>
              <a:defRPr lang="pl-PL" sz="2400">
                <a:solidFill>
                  <a:schemeClr val="tx1"/>
                </a:solidFill>
              </a:defRPr>
            </a:lvl1pPr>
          </a:lstStyle>
          <a:p>
            <a:pPr marL="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pl-PL" dirty="0"/>
              <a:t>Kliknij, aby wypełnić obrazem</a:t>
            </a:r>
          </a:p>
        </p:txBody>
      </p:sp>
      <p:pic>
        <p:nvPicPr>
          <p:cNvPr id="7" name="Obraz 6">
            <a:extLst>
              <a:ext uri="{FF2B5EF4-FFF2-40B4-BE49-F238E27FC236}">
                <a16:creationId xmlns:a16="http://schemas.microsoft.com/office/drawing/2014/main" id="{ABD9CB7F-A93F-4B26-9EC9-C66A68D9C41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51060" y="4593600"/>
            <a:ext cx="1961417" cy="2264400"/>
          </a:xfrm>
          <a:prstGeom prst="rect">
            <a:avLst/>
          </a:prstGeom>
        </p:spPr>
      </p:pic>
      <p:pic>
        <p:nvPicPr>
          <p:cNvPr id="2" name="Grafika 11">
            <a:extLst>
              <a:ext uri="{FF2B5EF4-FFF2-40B4-BE49-F238E27FC236}">
                <a16:creationId xmlns:a16="http://schemas.microsoft.com/office/drawing/2014/main" id="{A915F7E1-5B51-A3A9-6468-A82CC014091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738994" y="571298"/>
            <a:ext cx="1041620" cy="1041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6446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tekstu 7">
            <a:extLst>
              <a:ext uri="{FF2B5EF4-FFF2-40B4-BE49-F238E27FC236}">
                <a16:creationId xmlns:a16="http://schemas.microsoft.com/office/drawing/2014/main" id="{10533AE8-E860-4BB6-B335-863B9445E55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993064" y="2433837"/>
            <a:ext cx="3790950" cy="1490463"/>
          </a:xfrm>
          <a:prstGeom prst="rect">
            <a:avLst/>
          </a:prstGeom>
        </p:spPr>
        <p:txBody>
          <a:bodyPr lIns="0" tIns="0" rIns="0" bIns="0" anchor="t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pl-PL" dirty="0"/>
              <a:t>Tytuł slajdu</a:t>
            </a:r>
          </a:p>
        </p:txBody>
      </p:sp>
      <p:sp>
        <p:nvSpPr>
          <p:cNvPr id="4" name="Symbol zastępczy tekstu 2">
            <a:extLst>
              <a:ext uri="{FF2B5EF4-FFF2-40B4-BE49-F238E27FC236}">
                <a16:creationId xmlns:a16="http://schemas.microsoft.com/office/drawing/2014/main" id="{18E308A2-A710-47AE-93B5-43C599E65AC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993063" y="5486400"/>
            <a:ext cx="3790949" cy="787400"/>
          </a:xfrm>
          <a:prstGeom prst="rect">
            <a:avLst/>
          </a:prstGeom>
        </p:spPr>
        <p:txBody>
          <a:bodyPr lIns="0" rIns="0"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lang="pl-PL" sz="16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>
              <a:lnSpc>
                <a:spcPct val="100000"/>
              </a:lnSpc>
            </a:pPr>
            <a:r>
              <a:rPr lang="pl-PL"/>
              <a:t>Kliknij, aby edytować style wzorca tekstu</a:t>
            </a:r>
          </a:p>
        </p:txBody>
      </p:sp>
      <p:sp>
        <p:nvSpPr>
          <p:cNvPr id="6" name="Symbol zastępczy tekstu 7">
            <a:extLst>
              <a:ext uri="{FF2B5EF4-FFF2-40B4-BE49-F238E27FC236}">
                <a16:creationId xmlns:a16="http://schemas.microsoft.com/office/drawing/2014/main" id="{06ECCD0F-4FA9-4579-8463-9273BCE07B4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993063" y="4293904"/>
            <a:ext cx="3790950" cy="4582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sz="2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pl-PL" dirty="0"/>
              <a:t>Tytuł slajdu</a:t>
            </a:r>
          </a:p>
        </p:txBody>
      </p:sp>
      <p:sp>
        <p:nvSpPr>
          <p:cNvPr id="14" name="Symbol zastępczy obrazu 13">
            <a:extLst>
              <a:ext uri="{FF2B5EF4-FFF2-40B4-BE49-F238E27FC236}">
                <a16:creationId xmlns:a16="http://schemas.microsoft.com/office/drawing/2014/main" id="{311125FB-69F9-4E25-AC67-CBC2EC4E3BEC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2894030" y="0"/>
            <a:ext cx="4288453" cy="6858000"/>
          </a:xfrm>
          <a:custGeom>
            <a:avLst/>
            <a:gdLst>
              <a:gd name="connsiteX0" fmla="*/ 723489 w 4288453"/>
              <a:gd name="connsiteY0" fmla="*/ 0 h 6858000"/>
              <a:gd name="connsiteX1" fmla="*/ 3153986 w 4288453"/>
              <a:gd name="connsiteY1" fmla="*/ 0 h 6858000"/>
              <a:gd name="connsiteX2" fmla="*/ 3153986 w 4288453"/>
              <a:gd name="connsiteY2" fmla="*/ 1 h 6858000"/>
              <a:gd name="connsiteX3" fmla="*/ 3695321 w 4288453"/>
              <a:gd name="connsiteY3" fmla="*/ 1 h 6858000"/>
              <a:gd name="connsiteX4" fmla="*/ 3747909 w 4288453"/>
              <a:gd name="connsiteY4" fmla="*/ 116322 h 6858000"/>
              <a:gd name="connsiteX5" fmla="*/ 4288453 w 4288453"/>
              <a:gd name="connsiteY5" fmla="*/ 2793733 h 6858000"/>
              <a:gd name="connsiteX6" fmla="*/ 4050201 w 4288453"/>
              <a:gd name="connsiteY6" fmla="*/ 4594987 h 6858000"/>
              <a:gd name="connsiteX7" fmla="*/ 4014354 w 4288453"/>
              <a:gd name="connsiteY7" fmla="*/ 4718293 h 6858000"/>
              <a:gd name="connsiteX8" fmla="*/ 3608735 w 4288453"/>
              <a:gd name="connsiteY8" fmla="*/ 4608599 h 6858000"/>
              <a:gd name="connsiteX9" fmla="*/ 3555789 w 4288453"/>
              <a:gd name="connsiteY9" fmla="*/ 4795052 h 6858000"/>
              <a:gd name="connsiteX10" fmla="*/ 2662053 w 4288453"/>
              <a:gd name="connsiteY10" fmla="*/ 6598183 h 6858000"/>
              <a:gd name="connsiteX11" fmla="*/ 2461628 w 4288453"/>
              <a:gd name="connsiteY11" fmla="*/ 6858000 h 6858000"/>
              <a:gd name="connsiteX12" fmla="*/ 0 w 4288453"/>
              <a:gd name="connsiteY12" fmla="*/ 6858000 h 6858000"/>
              <a:gd name="connsiteX13" fmla="*/ 131546 w 4288453"/>
              <a:gd name="connsiteY13" fmla="*/ 6673015 h 6858000"/>
              <a:gd name="connsiteX14" fmla="*/ 1314630 w 4288453"/>
              <a:gd name="connsiteY14" fmla="*/ 2799861 h 6858000"/>
              <a:gd name="connsiteX15" fmla="*/ 770244 w 4288453"/>
              <a:gd name="connsiteY15" fmla="*/ 10342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288453" h="6858000">
                <a:moveTo>
                  <a:pt x="723489" y="0"/>
                </a:moveTo>
                <a:lnTo>
                  <a:pt x="3153986" y="0"/>
                </a:lnTo>
                <a:lnTo>
                  <a:pt x="3153986" y="1"/>
                </a:lnTo>
                <a:lnTo>
                  <a:pt x="3695321" y="1"/>
                </a:lnTo>
                <a:lnTo>
                  <a:pt x="3747909" y="116322"/>
                </a:lnTo>
                <a:cubicBezTo>
                  <a:pt x="4095978" y="939251"/>
                  <a:pt x="4288453" y="1844015"/>
                  <a:pt x="4288453" y="2793733"/>
                </a:cubicBezTo>
                <a:cubicBezTo>
                  <a:pt x="4288453" y="3416986"/>
                  <a:pt x="4205561" y="4020878"/>
                  <a:pt x="4050201" y="4594987"/>
                </a:cubicBezTo>
                <a:lnTo>
                  <a:pt x="4014354" y="4718293"/>
                </a:lnTo>
                <a:lnTo>
                  <a:pt x="3608735" y="4608599"/>
                </a:lnTo>
                <a:lnTo>
                  <a:pt x="3555789" y="4795052"/>
                </a:lnTo>
                <a:cubicBezTo>
                  <a:pt x="3353052" y="5446874"/>
                  <a:pt x="3049000" y="6054057"/>
                  <a:pt x="2662053" y="6598183"/>
                </a:cubicBezTo>
                <a:lnTo>
                  <a:pt x="2461628" y="6858000"/>
                </a:lnTo>
                <a:lnTo>
                  <a:pt x="0" y="6858000"/>
                </a:lnTo>
                <a:lnTo>
                  <a:pt x="131546" y="6673015"/>
                </a:lnTo>
                <a:cubicBezTo>
                  <a:pt x="878484" y="5567401"/>
                  <a:pt x="1314630" y="4234565"/>
                  <a:pt x="1314630" y="2799861"/>
                </a:cubicBezTo>
                <a:cubicBezTo>
                  <a:pt x="1314630" y="1843392"/>
                  <a:pt x="1120787" y="932198"/>
                  <a:pt x="770244" y="103420"/>
                </a:cubicBezTo>
                <a:close/>
              </a:path>
            </a:pathLst>
          </a:custGeom>
          <a:solidFill>
            <a:schemeClr val="bg2">
              <a:alpha val="59000"/>
            </a:schemeClr>
          </a:solidFill>
        </p:spPr>
        <p:txBody>
          <a:bodyPr wrap="square">
            <a:noAutofit/>
          </a:bodyPr>
          <a:lstStyle/>
          <a:p>
            <a:r>
              <a:rPr lang="pl-PL"/>
              <a:t>Kliknij ikonę, aby dodać obraz</a:t>
            </a:r>
          </a:p>
        </p:txBody>
      </p:sp>
      <p:pic>
        <p:nvPicPr>
          <p:cNvPr id="20" name="Obraz 19">
            <a:extLst>
              <a:ext uri="{FF2B5EF4-FFF2-40B4-BE49-F238E27FC236}">
                <a16:creationId xmlns:a16="http://schemas.microsoft.com/office/drawing/2014/main" id="{046E5DCF-1437-4C6E-8A28-918F806EBBB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51060" y="4593600"/>
            <a:ext cx="1961417" cy="2264400"/>
          </a:xfrm>
          <a:prstGeom prst="rect">
            <a:avLst/>
          </a:prstGeom>
        </p:spPr>
      </p:pic>
      <p:sp>
        <p:nvSpPr>
          <p:cNvPr id="34" name="Symbol zastępczy obrazu 33">
            <a:extLst>
              <a:ext uri="{FF2B5EF4-FFF2-40B4-BE49-F238E27FC236}">
                <a16:creationId xmlns:a16="http://schemas.microsoft.com/office/drawing/2014/main" id="{B9F74631-71BC-4798-86ED-608AD8BC2E87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0" y="1"/>
            <a:ext cx="4112920" cy="6857999"/>
          </a:xfrm>
          <a:custGeom>
            <a:avLst/>
            <a:gdLst>
              <a:gd name="connsiteX0" fmla="*/ 0 w 4112920"/>
              <a:gd name="connsiteY0" fmla="*/ 0 h 6857999"/>
              <a:gd name="connsiteX1" fmla="*/ 3521779 w 4112920"/>
              <a:gd name="connsiteY1" fmla="*/ 0 h 6857999"/>
              <a:gd name="connsiteX2" fmla="*/ 3568534 w 4112920"/>
              <a:gd name="connsiteY2" fmla="*/ 103420 h 6857999"/>
              <a:gd name="connsiteX3" fmla="*/ 4112920 w 4112920"/>
              <a:gd name="connsiteY3" fmla="*/ 2799861 h 6857999"/>
              <a:gd name="connsiteX4" fmla="*/ 3021575 w 4112920"/>
              <a:gd name="connsiteY4" fmla="*/ 6533639 h 6857999"/>
              <a:gd name="connsiteX5" fmla="*/ 2797456 w 4112920"/>
              <a:gd name="connsiteY5" fmla="*/ 6857999 h 6857999"/>
              <a:gd name="connsiteX6" fmla="*/ 0 w 4112920"/>
              <a:gd name="connsiteY6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12920" h="6857999">
                <a:moveTo>
                  <a:pt x="0" y="0"/>
                </a:moveTo>
                <a:lnTo>
                  <a:pt x="3521779" y="0"/>
                </a:lnTo>
                <a:lnTo>
                  <a:pt x="3568534" y="103420"/>
                </a:lnTo>
                <a:cubicBezTo>
                  <a:pt x="3919077" y="932198"/>
                  <a:pt x="4112920" y="1843392"/>
                  <a:pt x="4112920" y="2799861"/>
                </a:cubicBezTo>
                <a:cubicBezTo>
                  <a:pt x="4112920" y="4174786"/>
                  <a:pt x="3712362" y="5456155"/>
                  <a:pt x="3021575" y="6533639"/>
                </a:cubicBezTo>
                <a:lnTo>
                  <a:pt x="2797456" y="6857999"/>
                </a:lnTo>
                <a:lnTo>
                  <a:pt x="0" y="6857999"/>
                </a:lnTo>
                <a:close/>
              </a:path>
            </a:pathLst>
          </a:custGeom>
          <a:solidFill>
            <a:schemeClr val="bg2">
              <a:lumMod val="90000"/>
              <a:alpha val="59000"/>
            </a:schemeClr>
          </a:solidFill>
        </p:spPr>
        <p:txBody>
          <a:bodyPr wrap="square">
            <a:noAutofit/>
          </a:bodyPr>
          <a:lstStyle/>
          <a:p>
            <a:r>
              <a:rPr lang="pl-PL"/>
              <a:t>Kliknij ikonę, aby dodać obraz</a:t>
            </a:r>
          </a:p>
        </p:txBody>
      </p:sp>
      <p:pic>
        <p:nvPicPr>
          <p:cNvPr id="9" name="Grafika 11">
            <a:extLst>
              <a:ext uri="{FF2B5EF4-FFF2-40B4-BE49-F238E27FC236}">
                <a16:creationId xmlns:a16="http://schemas.microsoft.com/office/drawing/2014/main" id="{E6681CA8-7063-4CAA-B08D-E6BEA8BDE01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738994" y="571298"/>
            <a:ext cx="1041620" cy="1041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08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ymbol zastępczy obrazu 6">
            <a:extLst>
              <a:ext uri="{FF2B5EF4-FFF2-40B4-BE49-F238E27FC236}">
                <a16:creationId xmlns:a16="http://schemas.microsoft.com/office/drawing/2014/main" id="{D3EA8FD4-FA9D-3837-FFBC-1DDD48F4DBB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493025" y="0"/>
            <a:ext cx="5112471" cy="6858000"/>
          </a:xfrm>
          <a:custGeom>
            <a:avLst/>
            <a:gdLst>
              <a:gd name="connsiteX0" fmla="*/ 2411631 w 5976595"/>
              <a:gd name="connsiteY0" fmla="*/ 0 h 6858000"/>
              <a:gd name="connsiteX1" fmla="*/ 4842128 w 5976595"/>
              <a:gd name="connsiteY1" fmla="*/ 0 h 6858000"/>
              <a:gd name="connsiteX2" fmla="*/ 4842128 w 5976595"/>
              <a:gd name="connsiteY2" fmla="*/ 1 h 6858000"/>
              <a:gd name="connsiteX3" fmla="*/ 5383463 w 5976595"/>
              <a:gd name="connsiteY3" fmla="*/ 1 h 6858000"/>
              <a:gd name="connsiteX4" fmla="*/ 5436051 w 5976595"/>
              <a:gd name="connsiteY4" fmla="*/ 116322 h 6858000"/>
              <a:gd name="connsiteX5" fmla="*/ 5976595 w 5976595"/>
              <a:gd name="connsiteY5" fmla="*/ 2793733 h 6858000"/>
              <a:gd name="connsiteX6" fmla="*/ 5738343 w 5976595"/>
              <a:gd name="connsiteY6" fmla="*/ 4594987 h 6858000"/>
              <a:gd name="connsiteX7" fmla="*/ 5702496 w 5976595"/>
              <a:gd name="connsiteY7" fmla="*/ 4718293 h 6858000"/>
              <a:gd name="connsiteX8" fmla="*/ 5296877 w 5976595"/>
              <a:gd name="connsiteY8" fmla="*/ 4608599 h 6858000"/>
              <a:gd name="connsiteX9" fmla="*/ 5243931 w 5976595"/>
              <a:gd name="connsiteY9" fmla="*/ 4795052 h 6858000"/>
              <a:gd name="connsiteX10" fmla="*/ 4356545 w 5976595"/>
              <a:gd name="connsiteY10" fmla="*/ 6591833 h 6858000"/>
              <a:gd name="connsiteX11" fmla="*/ 4149770 w 5976595"/>
              <a:gd name="connsiteY11" fmla="*/ 6858000 h 6858000"/>
              <a:gd name="connsiteX12" fmla="*/ 2346632 w 5976595"/>
              <a:gd name="connsiteY12" fmla="*/ 6858000 h 6858000"/>
              <a:gd name="connsiteX13" fmla="*/ 1688142 w 5976595"/>
              <a:gd name="connsiteY13" fmla="*/ 6858000 h 6858000"/>
              <a:gd name="connsiteX14" fmla="*/ 0 w 5976595"/>
              <a:gd name="connsiteY14" fmla="*/ 6858000 h 6858000"/>
              <a:gd name="connsiteX15" fmla="*/ 0 w 5976595"/>
              <a:gd name="connsiteY15" fmla="*/ 6856254 h 6858000"/>
              <a:gd name="connsiteX16" fmla="*/ 864124 w 5976595"/>
              <a:gd name="connsiteY16" fmla="*/ 6856254 h 6858000"/>
              <a:gd name="connsiteX17" fmla="*/ 1088243 w 5976595"/>
              <a:gd name="connsiteY17" fmla="*/ 6531894 h 6858000"/>
              <a:gd name="connsiteX18" fmla="*/ 2179588 w 5976595"/>
              <a:gd name="connsiteY18" fmla="*/ 2798116 h 6858000"/>
              <a:gd name="connsiteX19" fmla="*/ 1635202 w 5976595"/>
              <a:gd name="connsiteY19" fmla="*/ 101675 h 6858000"/>
              <a:gd name="connsiteX20" fmla="*/ 1589237 w 5976595"/>
              <a:gd name="connsiteY20" fmla="*/ 1 h 6858000"/>
              <a:gd name="connsiteX21" fmla="*/ 2411632 w 5976595"/>
              <a:gd name="connsiteY21" fmla="*/ 1 h 6858000"/>
              <a:gd name="connsiteX0" fmla="*/ 2411631 w 5976595"/>
              <a:gd name="connsiteY0" fmla="*/ 0 h 6858000"/>
              <a:gd name="connsiteX1" fmla="*/ 4842128 w 5976595"/>
              <a:gd name="connsiteY1" fmla="*/ 0 h 6858000"/>
              <a:gd name="connsiteX2" fmla="*/ 4842128 w 5976595"/>
              <a:gd name="connsiteY2" fmla="*/ 1 h 6858000"/>
              <a:gd name="connsiteX3" fmla="*/ 5383463 w 5976595"/>
              <a:gd name="connsiteY3" fmla="*/ 1 h 6858000"/>
              <a:gd name="connsiteX4" fmla="*/ 5436051 w 5976595"/>
              <a:gd name="connsiteY4" fmla="*/ 116322 h 6858000"/>
              <a:gd name="connsiteX5" fmla="*/ 5976595 w 5976595"/>
              <a:gd name="connsiteY5" fmla="*/ 2793733 h 6858000"/>
              <a:gd name="connsiteX6" fmla="*/ 5738343 w 5976595"/>
              <a:gd name="connsiteY6" fmla="*/ 4594987 h 6858000"/>
              <a:gd name="connsiteX7" fmla="*/ 5702496 w 5976595"/>
              <a:gd name="connsiteY7" fmla="*/ 4718293 h 6858000"/>
              <a:gd name="connsiteX8" fmla="*/ 5296877 w 5976595"/>
              <a:gd name="connsiteY8" fmla="*/ 4608599 h 6858000"/>
              <a:gd name="connsiteX9" fmla="*/ 5243931 w 5976595"/>
              <a:gd name="connsiteY9" fmla="*/ 4795052 h 6858000"/>
              <a:gd name="connsiteX10" fmla="*/ 4356545 w 5976595"/>
              <a:gd name="connsiteY10" fmla="*/ 6591833 h 6858000"/>
              <a:gd name="connsiteX11" fmla="*/ 4149770 w 5976595"/>
              <a:gd name="connsiteY11" fmla="*/ 6858000 h 6858000"/>
              <a:gd name="connsiteX12" fmla="*/ 2346632 w 5976595"/>
              <a:gd name="connsiteY12" fmla="*/ 6858000 h 6858000"/>
              <a:gd name="connsiteX13" fmla="*/ 1688142 w 5976595"/>
              <a:gd name="connsiteY13" fmla="*/ 6858000 h 6858000"/>
              <a:gd name="connsiteX14" fmla="*/ 0 w 5976595"/>
              <a:gd name="connsiteY14" fmla="*/ 6858000 h 6858000"/>
              <a:gd name="connsiteX15" fmla="*/ 864124 w 5976595"/>
              <a:gd name="connsiteY15" fmla="*/ 6856254 h 6858000"/>
              <a:gd name="connsiteX16" fmla="*/ 1088243 w 5976595"/>
              <a:gd name="connsiteY16" fmla="*/ 6531894 h 6858000"/>
              <a:gd name="connsiteX17" fmla="*/ 2179588 w 5976595"/>
              <a:gd name="connsiteY17" fmla="*/ 2798116 h 6858000"/>
              <a:gd name="connsiteX18" fmla="*/ 1635202 w 5976595"/>
              <a:gd name="connsiteY18" fmla="*/ 101675 h 6858000"/>
              <a:gd name="connsiteX19" fmla="*/ 1589237 w 5976595"/>
              <a:gd name="connsiteY19" fmla="*/ 1 h 6858000"/>
              <a:gd name="connsiteX20" fmla="*/ 2411632 w 5976595"/>
              <a:gd name="connsiteY20" fmla="*/ 1 h 6858000"/>
              <a:gd name="connsiteX21" fmla="*/ 2411631 w 5976595"/>
              <a:gd name="connsiteY21" fmla="*/ 0 h 6858000"/>
              <a:gd name="connsiteX0" fmla="*/ 1547507 w 5112471"/>
              <a:gd name="connsiteY0" fmla="*/ 0 h 6858000"/>
              <a:gd name="connsiteX1" fmla="*/ 3978004 w 5112471"/>
              <a:gd name="connsiteY1" fmla="*/ 0 h 6858000"/>
              <a:gd name="connsiteX2" fmla="*/ 3978004 w 5112471"/>
              <a:gd name="connsiteY2" fmla="*/ 1 h 6858000"/>
              <a:gd name="connsiteX3" fmla="*/ 4519339 w 5112471"/>
              <a:gd name="connsiteY3" fmla="*/ 1 h 6858000"/>
              <a:gd name="connsiteX4" fmla="*/ 4571927 w 5112471"/>
              <a:gd name="connsiteY4" fmla="*/ 116322 h 6858000"/>
              <a:gd name="connsiteX5" fmla="*/ 5112471 w 5112471"/>
              <a:gd name="connsiteY5" fmla="*/ 2793733 h 6858000"/>
              <a:gd name="connsiteX6" fmla="*/ 4874219 w 5112471"/>
              <a:gd name="connsiteY6" fmla="*/ 4594987 h 6858000"/>
              <a:gd name="connsiteX7" fmla="*/ 4838372 w 5112471"/>
              <a:gd name="connsiteY7" fmla="*/ 4718293 h 6858000"/>
              <a:gd name="connsiteX8" fmla="*/ 4432753 w 5112471"/>
              <a:gd name="connsiteY8" fmla="*/ 4608599 h 6858000"/>
              <a:gd name="connsiteX9" fmla="*/ 4379807 w 5112471"/>
              <a:gd name="connsiteY9" fmla="*/ 4795052 h 6858000"/>
              <a:gd name="connsiteX10" fmla="*/ 3492421 w 5112471"/>
              <a:gd name="connsiteY10" fmla="*/ 6591833 h 6858000"/>
              <a:gd name="connsiteX11" fmla="*/ 3285646 w 5112471"/>
              <a:gd name="connsiteY11" fmla="*/ 6858000 h 6858000"/>
              <a:gd name="connsiteX12" fmla="*/ 1482508 w 5112471"/>
              <a:gd name="connsiteY12" fmla="*/ 6858000 h 6858000"/>
              <a:gd name="connsiteX13" fmla="*/ 824018 w 5112471"/>
              <a:gd name="connsiteY13" fmla="*/ 6858000 h 6858000"/>
              <a:gd name="connsiteX14" fmla="*/ 0 w 5112471"/>
              <a:gd name="connsiteY14" fmla="*/ 6856254 h 6858000"/>
              <a:gd name="connsiteX15" fmla="*/ 224119 w 5112471"/>
              <a:gd name="connsiteY15" fmla="*/ 6531894 h 6858000"/>
              <a:gd name="connsiteX16" fmla="*/ 1315464 w 5112471"/>
              <a:gd name="connsiteY16" fmla="*/ 2798116 h 6858000"/>
              <a:gd name="connsiteX17" fmla="*/ 771078 w 5112471"/>
              <a:gd name="connsiteY17" fmla="*/ 101675 h 6858000"/>
              <a:gd name="connsiteX18" fmla="*/ 725113 w 5112471"/>
              <a:gd name="connsiteY18" fmla="*/ 1 h 6858000"/>
              <a:gd name="connsiteX19" fmla="*/ 1547508 w 5112471"/>
              <a:gd name="connsiteY19" fmla="*/ 1 h 6858000"/>
              <a:gd name="connsiteX20" fmla="*/ 1547507 w 5112471"/>
              <a:gd name="connsiteY20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5112471" h="6858000">
                <a:moveTo>
                  <a:pt x="1547507" y="0"/>
                </a:moveTo>
                <a:lnTo>
                  <a:pt x="3978004" y="0"/>
                </a:lnTo>
                <a:lnTo>
                  <a:pt x="3978004" y="1"/>
                </a:lnTo>
                <a:lnTo>
                  <a:pt x="4519339" y="1"/>
                </a:lnTo>
                <a:lnTo>
                  <a:pt x="4571927" y="116322"/>
                </a:lnTo>
                <a:cubicBezTo>
                  <a:pt x="4919996" y="939251"/>
                  <a:pt x="5112471" y="1844015"/>
                  <a:pt x="5112471" y="2793733"/>
                </a:cubicBezTo>
                <a:cubicBezTo>
                  <a:pt x="5112471" y="3416986"/>
                  <a:pt x="5029579" y="4020878"/>
                  <a:pt x="4874219" y="4594987"/>
                </a:cubicBezTo>
                <a:lnTo>
                  <a:pt x="4838372" y="4718293"/>
                </a:lnTo>
                <a:lnTo>
                  <a:pt x="4432753" y="4608599"/>
                </a:lnTo>
                <a:lnTo>
                  <a:pt x="4379807" y="4795052"/>
                </a:lnTo>
                <a:cubicBezTo>
                  <a:pt x="4177070" y="5446874"/>
                  <a:pt x="3892068" y="6047707"/>
                  <a:pt x="3492421" y="6591833"/>
                </a:cubicBezTo>
                <a:lnTo>
                  <a:pt x="3285646" y="6858000"/>
                </a:lnTo>
                <a:lnTo>
                  <a:pt x="1482508" y="6858000"/>
                </a:lnTo>
                <a:lnTo>
                  <a:pt x="824018" y="6858000"/>
                </a:lnTo>
                <a:lnTo>
                  <a:pt x="0" y="6856254"/>
                </a:lnTo>
                <a:lnTo>
                  <a:pt x="224119" y="6531894"/>
                </a:lnTo>
                <a:cubicBezTo>
                  <a:pt x="914906" y="5454410"/>
                  <a:pt x="1315464" y="4173041"/>
                  <a:pt x="1315464" y="2798116"/>
                </a:cubicBezTo>
                <a:cubicBezTo>
                  <a:pt x="1315464" y="1841647"/>
                  <a:pt x="1121621" y="930453"/>
                  <a:pt x="771078" y="101675"/>
                </a:cubicBezTo>
                <a:lnTo>
                  <a:pt x="725113" y="1"/>
                </a:lnTo>
                <a:lnTo>
                  <a:pt x="1547508" y="1"/>
                </a:lnTo>
                <a:lnTo>
                  <a:pt x="1547507" y="0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pl-PL" dirty="0"/>
              <a:t>Wstaw obraz</a:t>
            </a:r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id="{C3FD05A6-75B9-E8FD-BDF7-53DC4285CE2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74815" y="4593600"/>
            <a:ext cx="1961417" cy="2264400"/>
          </a:xfrm>
          <a:prstGeom prst="rect">
            <a:avLst/>
          </a:prstGeom>
        </p:spPr>
      </p:pic>
      <p:sp>
        <p:nvSpPr>
          <p:cNvPr id="8" name="Symbol zastępczy tekstu 7">
            <a:extLst>
              <a:ext uri="{FF2B5EF4-FFF2-40B4-BE49-F238E27FC236}">
                <a16:creationId xmlns:a16="http://schemas.microsoft.com/office/drawing/2014/main" id="{644F83AC-C531-6DF4-83B5-95A902EAA72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34999" y="2428875"/>
            <a:ext cx="3873501" cy="137258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lang="pl-PL" sz="4000" b="0" kern="1200" dirty="0">
                <a:gradFill flip="none" rotWithShape="1">
                  <a:gsLst>
                    <a:gs pos="50000">
                      <a:srgbClr val="00509E"/>
                    </a:gs>
                    <a:gs pos="15000">
                      <a:srgbClr val="00A8E4"/>
                    </a:gs>
                    <a:gs pos="100000">
                      <a:srgbClr val="00285F"/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pl-PL" dirty="0"/>
              <a:t>Tytuł prezentacji</a:t>
            </a:r>
          </a:p>
        </p:txBody>
      </p:sp>
      <p:sp>
        <p:nvSpPr>
          <p:cNvPr id="9" name="Symbol zastępczy tekstu 7">
            <a:extLst>
              <a:ext uri="{FF2B5EF4-FFF2-40B4-BE49-F238E27FC236}">
                <a16:creationId xmlns:a16="http://schemas.microsoft.com/office/drawing/2014/main" id="{F14FB1A4-9C60-42C8-0500-B99D9F43150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34999" y="4865677"/>
            <a:ext cx="3563940" cy="4582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sz="24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pl-PL" dirty="0"/>
              <a:t>Podtytuł prezentacji</a:t>
            </a:r>
          </a:p>
        </p:txBody>
      </p:sp>
      <p:sp>
        <p:nvSpPr>
          <p:cNvPr id="12" name="Symbol zastępczy tekstu 2">
            <a:extLst>
              <a:ext uri="{FF2B5EF4-FFF2-40B4-BE49-F238E27FC236}">
                <a16:creationId xmlns:a16="http://schemas.microsoft.com/office/drawing/2014/main" id="{247EB6D0-8D87-37EE-518F-2AFC3004120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858250" y="5499100"/>
            <a:ext cx="2925762" cy="774700"/>
          </a:xfrm>
          <a:prstGeom prst="rect">
            <a:avLst/>
          </a:prstGeom>
        </p:spPr>
        <p:txBody>
          <a:bodyPr lIns="0" r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pl-PL" sz="1600" smtClean="0">
                <a:solidFill>
                  <a:srgbClr val="555555"/>
                </a:solidFill>
              </a:defRPr>
            </a:lvl1pPr>
          </a:lstStyle>
          <a:p>
            <a:pPr lvl="0"/>
            <a:r>
              <a:rPr lang="pl-PL" dirty="0"/>
              <a:t>Edytuj style wzorca tekstu</a:t>
            </a:r>
          </a:p>
        </p:txBody>
      </p:sp>
      <p:pic>
        <p:nvPicPr>
          <p:cNvPr id="13" name="Grafika 11">
            <a:extLst>
              <a:ext uri="{FF2B5EF4-FFF2-40B4-BE49-F238E27FC236}">
                <a16:creationId xmlns:a16="http://schemas.microsoft.com/office/drawing/2014/main" id="{72BEC492-AC92-39A0-C793-683EFC85016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738994" y="571298"/>
            <a:ext cx="1041620" cy="1041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8060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D93DBA7B-A4DD-476B-87A6-051ABE75BE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195763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 lang="pl-PL" sz="1200"/>
            </a:lvl1pPr>
          </a:lstStyle>
          <a:p>
            <a:pPr lvl="0">
              <a:buNone/>
            </a:pPr>
            <a:r>
              <a:rPr lang="pl-PL"/>
              <a:t>Kliknij ikonę, aby dodać obraz</a:t>
            </a:r>
          </a:p>
        </p:txBody>
      </p:sp>
      <p:sp>
        <p:nvSpPr>
          <p:cNvPr id="12" name="Symbol zastępczy tekstu 3">
            <a:extLst>
              <a:ext uri="{FF2B5EF4-FFF2-40B4-BE49-F238E27FC236}">
                <a16:creationId xmlns:a16="http://schemas.microsoft.com/office/drawing/2014/main" id="{DC2F7BA4-0D1B-42FA-A7E4-3933708E6C7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872038" y="2058017"/>
            <a:ext cx="6911975" cy="2077331"/>
          </a:xfrm>
          <a:prstGeom prst="rect">
            <a:avLst/>
          </a:prstGeom>
        </p:spPr>
        <p:txBody>
          <a:bodyPr lIns="0" tIns="0" rIns="0" bIns="0" anchor="t"/>
          <a:lstStyle>
            <a:lvl1pPr marL="171450" indent="-17145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3"/>
              </a:buClr>
              <a:buFont typeface="Source Sans Pro" panose="020B0503030403020204" pitchFamily="34" charset="0"/>
              <a:buChar char="→"/>
              <a:defRPr lang="pl-PL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pl-PL"/>
              <a:t>Tytuł</a:t>
            </a:r>
          </a:p>
        </p:txBody>
      </p:sp>
      <p:pic>
        <p:nvPicPr>
          <p:cNvPr id="19" name="Grafika 18">
            <a:extLst>
              <a:ext uri="{FF2B5EF4-FFF2-40B4-BE49-F238E27FC236}">
                <a16:creationId xmlns:a16="http://schemas.microsoft.com/office/drawing/2014/main" id="{D0519B8C-9531-4DE6-B8A8-5BD6331C79E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434180" y="6394801"/>
            <a:ext cx="346433" cy="346433"/>
          </a:xfrm>
          <a:prstGeom prst="rect">
            <a:avLst/>
          </a:prstGeom>
        </p:spPr>
      </p:pic>
      <p:sp>
        <p:nvSpPr>
          <p:cNvPr id="9" name="Symbol zastępczy tekstu 7">
            <a:extLst>
              <a:ext uri="{FF2B5EF4-FFF2-40B4-BE49-F238E27FC236}">
                <a16:creationId xmlns:a16="http://schemas.microsoft.com/office/drawing/2014/main" id="{52CD5C69-6CE1-4606-82D0-158D86E2927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872037" y="553508"/>
            <a:ext cx="6911975" cy="47909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pl-PL"/>
              <a:t>Tytuł slajdu</a:t>
            </a:r>
          </a:p>
        </p:txBody>
      </p:sp>
      <p:sp>
        <p:nvSpPr>
          <p:cNvPr id="11" name="Symbol zastępczy tekstu 7">
            <a:extLst>
              <a:ext uri="{FF2B5EF4-FFF2-40B4-BE49-F238E27FC236}">
                <a16:creationId xmlns:a16="http://schemas.microsoft.com/office/drawing/2014/main" id="{35A6BAB3-8481-4CDD-92D9-9B619CB21B2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872037" y="1316211"/>
            <a:ext cx="6911977" cy="458201"/>
          </a:xfrm>
          <a:prstGeom prst="rect">
            <a:avLst/>
          </a:prstGeom>
        </p:spPr>
        <p:txBody>
          <a:bodyPr lIns="0" tIns="0" rIns="0" bIns="0" anchor="t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pl-PL"/>
              <a:t>Tytuł slajdu</a:t>
            </a:r>
          </a:p>
        </p:txBody>
      </p:sp>
      <p:sp>
        <p:nvSpPr>
          <p:cNvPr id="2" name="Symbol zastępczy numeru slajdu 12">
            <a:extLst>
              <a:ext uri="{FF2B5EF4-FFF2-40B4-BE49-F238E27FC236}">
                <a16:creationId xmlns:a16="http://schemas.microsoft.com/office/drawing/2014/main" id="{E0FF57C2-6796-3CC1-642B-1B6B3DEAEC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12738" y="6388100"/>
            <a:ext cx="720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07CD0E13-AB0E-4125-BFB9-C6152B641C5A}" type="slidenum">
              <a:rPr lang="pl-PL" smtClean="0"/>
              <a:pPr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7972935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ymbol zastępczy tekstu 7">
            <a:extLst>
              <a:ext uri="{FF2B5EF4-FFF2-40B4-BE49-F238E27FC236}">
                <a16:creationId xmlns:a16="http://schemas.microsoft.com/office/drawing/2014/main" id="{053DB061-7CD7-4051-947F-68B499C05F6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11387" y="553508"/>
            <a:ext cx="11372626" cy="47909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pl-PL" dirty="0"/>
              <a:t>Tytuł slajdu</a:t>
            </a:r>
          </a:p>
        </p:txBody>
      </p:sp>
      <p:pic>
        <p:nvPicPr>
          <p:cNvPr id="10" name="Grafika 9">
            <a:extLst>
              <a:ext uri="{FF2B5EF4-FFF2-40B4-BE49-F238E27FC236}">
                <a16:creationId xmlns:a16="http://schemas.microsoft.com/office/drawing/2014/main" id="{2373A512-89FF-43C5-BCDC-00382AF6FBB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434180" y="6394801"/>
            <a:ext cx="346433" cy="346433"/>
          </a:xfrm>
          <a:prstGeom prst="rect">
            <a:avLst/>
          </a:prstGeom>
        </p:spPr>
      </p:pic>
      <p:sp>
        <p:nvSpPr>
          <p:cNvPr id="2" name="Symbol zastępczy numeru slajdu 12">
            <a:extLst>
              <a:ext uri="{FF2B5EF4-FFF2-40B4-BE49-F238E27FC236}">
                <a16:creationId xmlns:a16="http://schemas.microsoft.com/office/drawing/2014/main" id="{8695B50E-8101-54CD-0410-10C8D08EAB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12738" y="6388100"/>
            <a:ext cx="720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07CD0E13-AB0E-4125-BFB9-C6152B641C5A}" type="slidenum">
              <a:rPr lang="pl-PL" smtClean="0"/>
              <a:pPr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273074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ostokąt 7">
            <a:extLst>
              <a:ext uri="{FF2B5EF4-FFF2-40B4-BE49-F238E27FC236}">
                <a16:creationId xmlns:a16="http://schemas.microsoft.com/office/drawing/2014/main" id="{1D344278-66E4-4EFD-A20E-F0F971924358}"/>
              </a:ext>
            </a:extLst>
          </p:cNvPr>
          <p:cNvSpPr/>
          <p:nvPr userDrawn="1"/>
        </p:nvSpPr>
        <p:spPr>
          <a:xfrm>
            <a:off x="0" y="1"/>
            <a:ext cx="12192000" cy="6273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Symbol zastępczy tekstu 7">
            <a:extLst>
              <a:ext uri="{FF2B5EF4-FFF2-40B4-BE49-F238E27FC236}">
                <a16:creationId xmlns:a16="http://schemas.microsoft.com/office/drawing/2014/main" id="{388EE691-93A8-4213-80F7-5A1F22CA271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11387" y="553508"/>
            <a:ext cx="11372626" cy="47909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pl-PL"/>
              <a:t>Tytuł slajdu</a:t>
            </a:r>
          </a:p>
        </p:txBody>
      </p:sp>
      <p:pic>
        <p:nvPicPr>
          <p:cNvPr id="10" name="Grafika 9">
            <a:extLst>
              <a:ext uri="{FF2B5EF4-FFF2-40B4-BE49-F238E27FC236}">
                <a16:creationId xmlns:a16="http://schemas.microsoft.com/office/drawing/2014/main" id="{2373A512-89FF-43C5-BCDC-00382AF6FBB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434180" y="6394801"/>
            <a:ext cx="346433" cy="346433"/>
          </a:xfrm>
          <a:prstGeom prst="rect">
            <a:avLst/>
          </a:prstGeom>
        </p:spPr>
      </p:pic>
      <p:sp>
        <p:nvSpPr>
          <p:cNvPr id="3" name="Symbol zastępczy numeru slajdu 12">
            <a:extLst>
              <a:ext uri="{FF2B5EF4-FFF2-40B4-BE49-F238E27FC236}">
                <a16:creationId xmlns:a16="http://schemas.microsoft.com/office/drawing/2014/main" id="{7C69A0B2-BC38-D967-0618-E0828751882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12738" y="6388100"/>
            <a:ext cx="720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07CD0E13-AB0E-4125-BFB9-C6152B641C5A}" type="slidenum">
              <a:rPr lang="pl-PL" smtClean="0"/>
              <a:pPr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8584930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ymbol zastępczy obrazu 7">
            <a:extLst>
              <a:ext uri="{FF2B5EF4-FFF2-40B4-BE49-F238E27FC236}">
                <a16:creationId xmlns:a16="http://schemas.microsoft.com/office/drawing/2014/main" id="{4CD3B381-13DD-4D0B-8CB1-A5CB7FBDD73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25450" y="2154038"/>
            <a:ext cx="2520000" cy="3702848"/>
          </a:xfrm>
          <a:prstGeom prst="rect">
            <a:avLst/>
          </a:prstGeom>
          <a:noFill/>
        </p:spPr>
        <p:txBody>
          <a:bodyPr/>
          <a:lstStyle/>
          <a:p>
            <a:r>
              <a:rPr lang="pl-PL"/>
              <a:t>Kliknij ikonę, aby dodać obraz</a:t>
            </a:r>
          </a:p>
        </p:txBody>
      </p:sp>
      <p:sp>
        <p:nvSpPr>
          <p:cNvPr id="20" name="Symbol zastępczy tekstu 7">
            <a:extLst>
              <a:ext uri="{FF2B5EF4-FFF2-40B4-BE49-F238E27FC236}">
                <a16:creationId xmlns:a16="http://schemas.microsoft.com/office/drawing/2014/main" id="{3804A0AC-FAB7-4771-9EB5-4325C9EB17E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11387" y="553508"/>
            <a:ext cx="11372626" cy="47909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pl-PL"/>
              <a:t>Tytuł slajdu</a:t>
            </a:r>
          </a:p>
        </p:txBody>
      </p:sp>
      <p:sp>
        <p:nvSpPr>
          <p:cNvPr id="21" name="Symbol zastępczy tekstu 3">
            <a:extLst>
              <a:ext uri="{FF2B5EF4-FFF2-40B4-BE49-F238E27FC236}">
                <a16:creationId xmlns:a16="http://schemas.microsoft.com/office/drawing/2014/main" id="{F9A462B7-3F15-4B32-AD9A-FCEA8929B97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07988" y="1031186"/>
            <a:ext cx="11376025" cy="479099"/>
          </a:xfrm>
          <a:prstGeom prst="rect">
            <a:avLst/>
          </a:prstGeom>
        </p:spPr>
        <p:txBody>
          <a:bodyPr lIns="0" tIns="0" rIns="0" bIns="0" anchor="t"/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pl-PL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pl-PL"/>
              <a:t>Podtytuł</a:t>
            </a:r>
          </a:p>
        </p:txBody>
      </p:sp>
      <p:pic>
        <p:nvPicPr>
          <p:cNvPr id="9" name="Grafika 8">
            <a:extLst>
              <a:ext uri="{FF2B5EF4-FFF2-40B4-BE49-F238E27FC236}">
                <a16:creationId xmlns:a16="http://schemas.microsoft.com/office/drawing/2014/main" id="{F8C13D01-2E69-41CD-B859-E4A1C1C2BCD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434180" y="6394801"/>
            <a:ext cx="346433" cy="346433"/>
          </a:xfrm>
          <a:prstGeom prst="rect">
            <a:avLst/>
          </a:prstGeom>
        </p:spPr>
      </p:pic>
      <p:sp>
        <p:nvSpPr>
          <p:cNvPr id="3" name="Symbol zastępczy numeru slajdu 12">
            <a:extLst>
              <a:ext uri="{FF2B5EF4-FFF2-40B4-BE49-F238E27FC236}">
                <a16:creationId xmlns:a16="http://schemas.microsoft.com/office/drawing/2014/main" id="{81EE042F-64F9-823A-0F47-3FB0E5B374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12738" y="6388100"/>
            <a:ext cx="720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07CD0E13-AB0E-4125-BFB9-C6152B641C5A}" type="slidenum">
              <a:rPr lang="pl-PL" smtClean="0"/>
              <a:pPr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9961090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ostokąt 7">
            <a:extLst>
              <a:ext uri="{FF2B5EF4-FFF2-40B4-BE49-F238E27FC236}">
                <a16:creationId xmlns:a16="http://schemas.microsoft.com/office/drawing/2014/main" id="{1D344278-66E4-4EFD-A20E-F0F971924358}"/>
              </a:ext>
            </a:extLst>
          </p:cNvPr>
          <p:cNvSpPr/>
          <p:nvPr userDrawn="1"/>
        </p:nvSpPr>
        <p:spPr>
          <a:xfrm>
            <a:off x="0" y="0"/>
            <a:ext cx="12192000" cy="62738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Symbol zastępczy tekstu 7">
            <a:extLst>
              <a:ext uri="{FF2B5EF4-FFF2-40B4-BE49-F238E27FC236}">
                <a16:creationId xmlns:a16="http://schemas.microsoft.com/office/drawing/2014/main" id="{388EE691-93A8-4213-80F7-5A1F22CA271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11387" y="553508"/>
            <a:ext cx="11372626" cy="47909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pl-PL"/>
              <a:t>Tytuł slajdu</a:t>
            </a:r>
          </a:p>
        </p:txBody>
      </p:sp>
      <p:pic>
        <p:nvPicPr>
          <p:cNvPr id="10" name="Grafika 9">
            <a:extLst>
              <a:ext uri="{FF2B5EF4-FFF2-40B4-BE49-F238E27FC236}">
                <a16:creationId xmlns:a16="http://schemas.microsoft.com/office/drawing/2014/main" id="{2373A512-89FF-43C5-BCDC-00382AF6FBB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434180" y="6394801"/>
            <a:ext cx="346433" cy="346433"/>
          </a:xfrm>
          <a:prstGeom prst="rect">
            <a:avLst/>
          </a:prstGeom>
        </p:spPr>
      </p:pic>
      <p:sp>
        <p:nvSpPr>
          <p:cNvPr id="4" name="Symbol zastępczy obrazu 3">
            <a:extLst>
              <a:ext uri="{FF2B5EF4-FFF2-40B4-BE49-F238E27FC236}">
                <a16:creationId xmlns:a16="http://schemas.microsoft.com/office/drawing/2014/main" id="{3BB51314-6822-BFAD-E61C-5EC3C4CEC9E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121151" y="1448595"/>
            <a:ext cx="1916906" cy="1916906"/>
          </a:xfrm>
          <a:custGeom>
            <a:avLst/>
            <a:gdLst>
              <a:gd name="connsiteX0" fmla="*/ 1916906 w 1916906"/>
              <a:gd name="connsiteY0" fmla="*/ 0 h 1916906"/>
              <a:gd name="connsiteX1" fmla="*/ 1916906 w 1916906"/>
              <a:gd name="connsiteY1" fmla="*/ 1916906 h 1916906"/>
              <a:gd name="connsiteX2" fmla="*/ 0 w 1916906"/>
              <a:gd name="connsiteY2" fmla="*/ 1916906 h 1916906"/>
              <a:gd name="connsiteX3" fmla="*/ 1916906 w 1916906"/>
              <a:gd name="connsiteY3" fmla="*/ 0 h 19169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16906" h="1916906">
                <a:moveTo>
                  <a:pt x="1916906" y="0"/>
                </a:moveTo>
                <a:lnTo>
                  <a:pt x="1916906" y="1916906"/>
                </a:lnTo>
                <a:lnTo>
                  <a:pt x="0" y="1916906"/>
                </a:lnTo>
                <a:cubicBezTo>
                  <a:pt x="0" y="858228"/>
                  <a:pt x="858228" y="0"/>
                  <a:pt x="1916906" y="0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 w="12700">
            <a:solidFill>
              <a:schemeClr val="bg1"/>
            </a:solidFill>
          </a:ln>
        </p:spPr>
        <p:txBody>
          <a:bodyPr wrap="square">
            <a:noAutofit/>
          </a:bodyPr>
          <a:lstStyle>
            <a:lvl1pPr marL="0" indent="0">
              <a:buFont typeface="Arial" panose="020B0604020202020204" pitchFamily="34" charset="0"/>
              <a:buNone/>
              <a:defRPr sz="800"/>
            </a:lvl1pPr>
          </a:lstStyle>
          <a:p>
            <a:r>
              <a:rPr lang="pl-PL"/>
              <a:t>Kliknij ikonę, aby dodać obraz</a:t>
            </a:r>
          </a:p>
        </p:txBody>
      </p:sp>
      <p:sp>
        <p:nvSpPr>
          <p:cNvPr id="16" name="Symbol zastępczy obrazu 15">
            <a:extLst>
              <a:ext uri="{FF2B5EF4-FFF2-40B4-BE49-F238E27FC236}">
                <a16:creationId xmlns:a16="http://schemas.microsoft.com/office/drawing/2014/main" id="{194D1768-D7E8-264D-7EDC-EAF56BBAAD3B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6153945" y="1448595"/>
            <a:ext cx="1916906" cy="1916906"/>
          </a:xfrm>
          <a:custGeom>
            <a:avLst/>
            <a:gdLst>
              <a:gd name="connsiteX0" fmla="*/ 0 w 1916906"/>
              <a:gd name="connsiteY0" fmla="*/ 0 h 1916906"/>
              <a:gd name="connsiteX1" fmla="*/ 1916906 w 1916906"/>
              <a:gd name="connsiteY1" fmla="*/ 1916906 h 1916906"/>
              <a:gd name="connsiteX2" fmla="*/ 0 w 1916906"/>
              <a:gd name="connsiteY2" fmla="*/ 1916906 h 19169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16906" h="1916906">
                <a:moveTo>
                  <a:pt x="0" y="0"/>
                </a:moveTo>
                <a:cubicBezTo>
                  <a:pt x="1058678" y="0"/>
                  <a:pt x="1916906" y="858228"/>
                  <a:pt x="1916906" y="1916906"/>
                </a:cubicBezTo>
                <a:lnTo>
                  <a:pt x="0" y="1916906"/>
                </a:ln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 w="12700">
            <a:solidFill>
              <a:schemeClr val="bg1"/>
            </a:solidFill>
          </a:ln>
        </p:spPr>
        <p:txBody>
          <a:bodyPr wrap="square">
            <a:noAutofit/>
          </a:bodyPr>
          <a:lstStyle>
            <a:lvl1pPr marL="0" indent="0">
              <a:buNone/>
              <a:defRPr sz="800"/>
            </a:lvl1pPr>
          </a:lstStyle>
          <a:p>
            <a:r>
              <a:rPr lang="pl-PL"/>
              <a:t>Kliknij ikonę, aby dodać obraz</a:t>
            </a:r>
          </a:p>
        </p:txBody>
      </p:sp>
      <p:sp>
        <p:nvSpPr>
          <p:cNvPr id="20" name="Symbol zastępczy obrazu 19">
            <a:extLst>
              <a:ext uri="{FF2B5EF4-FFF2-40B4-BE49-F238E27FC236}">
                <a16:creationId xmlns:a16="http://schemas.microsoft.com/office/drawing/2014/main" id="{D80C37FF-2DA3-44DC-B6BF-85F32E2748A6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121151" y="3493295"/>
            <a:ext cx="1916906" cy="1916906"/>
          </a:xfrm>
          <a:custGeom>
            <a:avLst/>
            <a:gdLst>
              <a:gd name="connsiteX0" fmla="*/ 0 w 1916906"/>
              <a:gd name="connsiteY0" fmla="*/ 0 h 1916906"/>
              <a:gd name="connsiteX1" fmla="*/ 1916906 w 1916906"/>
              <a:gd name="connsiteY1" fmla="*/ 0 h 1916906"/>
              <a:gd name="connsiteX2" fmla="*/ 1916906 w 1916906"/>
              <a:gd name="connsiteY2" fmla="*/ 1916906 h 1916906"/>
              <a:gd name="connsiteX3" fmla="*/ 0 w 1916906"/>
              <a:gd name="connsiteY3" fmla="*/ 0 h 19169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16906" h="1916906">
                <a:moveTo>
                  <a:pt x="0" y="0"/>
                </a:moveTo>
                <a:lnTo>
                  <a:pt x="1916906" y="0"/>
                </a:lnTo>
                <a:lnTo>
                  <a:pt x="1916906" y="1916906"/>
                </a:lnTo>
                <a:cubicBezTo>
                  <a:pt x="858228" y="1916906"/>
                  <a:pt x="0" y="1058678"/>
                  <a:pt x="0" y="0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 w="12700">
            <a:solidFill>
              <a:schemeClr val="bg1"/>
            </a:solidFill>
          </a:ln>
        </p:spPr>
        <p:txBody>
          <a:bodyPr wrap="square">
            <a:noAutofit/>
          </a:bodyPr>
          <a:lstStyle>
            <a:lvl1pPr marL="0" indent="0">
              <a:buNone/>
              <a:defRPr sz="800"/>
            </a:lvl1pPr>
          </a:lstStyle>
          <a:p>
            <a:r>
              <a:rPr lang="pl-PL"/>
              <a:t>Kliknij ikonę, aby dodać obraz</a:t>
            </a:r>
          </a:p>
        </p:txBody>
      </p:sp>
      <p:sp>
        <p:nvSpPr>
          <p:cNvPr id="26" name="Symbol zastępczy obrazu 25">
            <a:extLst>
              <a:ext uri="{FF2B5EF4-FFF2-40B4-BE49-F238E27FC236}">
                <a16:creationId xmlns:a16="http://schemas.microsoft.com/office/drawing/2014/main" id="{87061BBB-EC23-EF11-0321-DF96D2D77EAF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6153945" y="3493295"/>
            <a:ext cx="1916906" cy="1916906"/>
          </a:xfrm>
          <a:custGeom>
            <a:avLst/>
            <a:gdLst>
              <a:gd name="connsiteX0" fmla="*/ 0 w 1916906"/>
              <a:gd name="connsiteY0" fmla="*/ 0 h 1916906"/>
              <a:gd name="connsiteX1" fmla="*/ 1916906 w 1916906"/>
              <a:gd name="connsiteY1" fmla="*/ 0 h 1916906"/>
              <a:gd name="connsiteX2" fmla="*/ 0 w 1916906"/>
              <a:gd name="connsiteY2" fmla="*/ 1916906 h 19169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16906" h="1916906">
                <a:moveTo>
                  <a:pt x="0" y="0"/>
                </a:moveTo>
                <a:lnTo>
                  <a:pt x="1916906" y="0"/>
                </a:lnTo>
                <a:cubicBezTo>
                  <a:pt x="1916906" y="1058678"/>
                  <a:pt x="1058678" y="1916906"/>
                  <a:pt x="0" y="1916906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 w="12700">
            <a:solidFill>
              <a:schemeClr val="bg1"/>
            </a:solidFill>
          </a:ln>
        </p:spPr>
        <p:txBody>
          <a:bodyPr wrap="square">
            <a:noAutofit/>
          </a:bodyPr>
          <a:lstStyle>
            <a:lvl1pPr marL="0" indent="0">
              <a:buNone/>
              <a:defRPr sz="800"/>
            </a:lvl1pPr>
          </a:lstStyle>
          <a:p>
            <a:r>
              <a:rPr lang="pl-PL"/>
              <a:t>Kliknij ikonę, aby dodać obraz</a:t>
            </a:r>
          </a:p>
        </p:txBody>
      </p:sp>
      <p:sp>
        <p:nvSpPr>
          <p:cNvPr id="3" name="Symbol zastępczy numeru slajdu 12">
            <a:extLst>
              <a:ext uri="{FF2B5EF4-FFF2-40B4-BE49-F238E27FC236}">
                <a16:creationId xmlns:a16="http://schemas.microsoft.com/office/drawing/2014/main" id="{53450858-09A5-CF18-8907-18F529F10A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12738" y="6388100"/>
            <a:ext cx="720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07CD0E13-AB0E-4125-BFB9-C6152B641C5A}" type="slidenum">
              <a:rPr lang="pl-PL" smtClean="0"/>
              <a:pPr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282991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ymbol zastępczy obrazu 6">
            <a:extLst>
              <a:ext uri="{FF2B5EF4-FFF2-40B4-BE49-F238E27FC236}">
                <a16:creationId xmlns:a16="http://schemas.microsoft.com/office/drawing/2014/main" id="{51AEA5FD-DD76-4C56-AECF-A44A559ED7B7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3897383" y="0"/>
            <a:ext cx="8294617" cy="6858000"/>
          </a:xfrm>
          <a:custGeom>
            <a:avLst/>
            <a:gdLst>
              <a:gd name="connsiteX0" fmla="*/ 737896 w 8294617"/>
              <a:gd name="connsiteY0" fmla="*/ 0 h 6858000"/>
              <a:gd name="connsiteX1" fmla="*/ 8294617 w 8294617"/>
              <a:gd name="connsiteY1" fmla="*/ 0 h 6858000"/>
              <a:gd name="connsiteX2" fmla="*/ 8294617 w 8294617"/>
              <a:gd name="connsiteY2" fmla="*/ 6858000 h 6858000"/>
              <a:gd name="connsiteX3" fmla="*/ 0 w 8294617"/>
              <a:gd name="connsiteY3" fmla="*/ 6858000 h 6858000"/>
              <a:gd name="connsiteX4" fmla="*/ 132371 w 8294617"/>
              <a:gd name="connsiteY4" fmla="*/ 6671855 h 6858000"/>
              <a:gd name="connsiteX5" fmla="*/ 1319736 w 8294617"/>
              <a:gd name="connsiteY5" fmla="*/ 2784687 h 6858000"/>
              <a:gd name="connsiteX6" fmla="*/ 773380 w 8294617"/>
              <a:gd name="connsiteY6" fmla="*/ 7848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294617" h="6858000">
                <a:moveTo>
                  <a:pt x="737896" y="0"/>
                </a:moveTo>
                <a:lnTo>
                  <a:pt x="8294617" y="0"/>
                </a:lnTo>
                <a:lnTo>
                  <a:pt x="8294617" y="6858000"/>
                </a:lnTo>
                <a:lnTo>
                  <a:pt x="0" y="6858000"/>
                </a:lnTo>
                <a:lnTo>
                  <a:pt x="132371" y="6671855"/>
                </a:lnTo>
                <a:cubicBezTo>
                  <a:pt x="882012" y="5562240"/>
                  <a:pt x="1319736" y="4224582"/>
                  <a:pt x="1319736" y="2784687"/>
                </a:cubicBezTo>
                <a:cubicBezTo>
                  <a:pt x="1319736" y="1824757"/>
                  <a:pt x="1125192" y="910266"/>
                  <a:pt x="773380" y="78489"/>
                </a:cubicBezTo>
                <a:close/>
              </a:path>
            </a:pathLst>
          </a:custGeom>
          <a:solidFill>
            <a:srgbClr val="DBF1FA"/>
          </a:solidFill>
        </p:spPr>
        <p:txBody>
          <a:bodyPr wrap="square" anchor="ctr">
            <a:noAutofit/>
          </a:bodyPr>
          <a:lstStyle>
            <a:lvl1pPr marL="0" indent="0">
              <a:buNone/>
              <a:defRPr sz="2400"/>
            </a:lvl1pPr>
          </a:lstStyle>
          <a:p>
            <a:pPr marL="0" marR="0" lvl="0" algn="ctr" fontAlgn="auto">
              <a:spcAft>
                <a:spcPts val="0"/>
              </a:spcAft>
              <a:buClrTx/>
              <a:buSzTx/>
              <a:tabLst/>
            </a:pPr>
            <a:r>
              <a:rPr lang="pl-PL"/>
              <a:t>Kliknij,</a:t>
            </a:r>
            <a:br>
              <a:rPr lang="pl-PL"/>
            </a:br>
            <a:r>
              <a:rPr lang="pl-PL"/>
              <a:t> aby wypełnić obrazem</a:t>
            </a:r>
          </a:p>
        </p:txBody>
      </p:sp>
      <p:sp>
        <p:nvSpPr>
          <p:cNvPr id="3" name="Dowolny kształt: kształt 2">
            <a:extLst>
              <a:ext uri="{FF2B5EF4-FFF2-40B4-BE49-F238E27FC236}">
                <a16:creationId xmlns:a16="http://schemas.microsoft.com/office/drawing/2014/main" id="{DC02C46D-A62A-4046-9C8A-D7F400B9E848}"/>
              </a:ext>
            </a:extLst>
          </p:cNvPr>
          <p:cNvSpPr/>
          <p:nvPr userDrawn="1"/>
        </p:nvSpPr>
        <p:spPr>
          <a:xfrm>
            <a:off x="0" y="0"/>
            <a:ext cx="5254828" cy="6858000"/>
          </a:xfrm>
          <a:custGeom>
            <a:avLst/>
            <a:gdLst>
              <a:gd name="connsiteX0" fmla="*/ 0 w 5254828"/>
              <a:gd name="connsiteY0" fmla="*/ 0 h 6858000"/>
              <a:gd name="connsiteX1" fmla="*/ 4664042 w 5254828"/>
              <a:gd name="connsiteY1" fmla="*/ 0 h 6858000"/>
              <a:gd name="connsiteX2" fmla="*/ 4714337 w 5254828"/>
              <a:gd name="connsiteY2" fmla="*/ 111250 h 6858000"/>
              <a:gd name="connsiteX3" fmla="*/ 5254828 w 5254828"/>
              <a:gd name="connsiteY3" fmla="*/ 2788400 h 6858000"/>
              <a:gd name="connsiteX4" fmla="*/ 4080208 w 5254828"/>
              <a:gd name="connsiteY4" fmla="*/ 6633844 h 6858000"/>
              <a:gd name="connsiteX5" fmla="*/ 3920807 w 5254828"/>
              <a:gd name="connsiteY5" fmla="*/ 6858000 h 6858000"/>
              <a:gd name="connsiteX6" fmla="*/ 0 w 5254828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54828" h="6858000">
                <a:moveTo>
                  <a:pt x="0" y="0"/>
                </a:moveTo>
                <a:lnTo>
                  <a:pt x="4664042" y="0"/>
                </a:lnTo>
                <a:lnTo>
                  <a:pt x="4714337" y="111250"/>
                </a:lnTo>
                <a:cubicBezTo>
                  <a:pt x="5062372" y="934099"/>
                  <a:pt x="5254828" y="1838774"/>
                  <a:pt x="5254828" y="2788400"/>
                </a:cubicBezTo>
                <a:cubicBezTo>
                  <a:pt x="5254828" y="4212839"/>
                  <a:pt x="4821802" y="5536140"/>
                  <a:pt x="4080208" y="6633844"/>
                </a:cubicBezTo>
                <a:lnTo>
                  <a:pt x="3920807" y="6858000"/>
                </a:lnTo>
                <a:lnTo>
                  <a:pt x="0" y="6858000"/>
                </a:lnTo>
                <a:close/>
              </a:path>
            </a:pathLst>
          </a:custGeom>
          <a:gradFill flip="none" rotWithShape="1">
            <a:gsLst>
              <a:gs pos="50000">
                <a:schemeClr val="accent2"/>
              </a:gs>
              <a:gs pos="15000">
                <a:schemeClr val="accent3"/>
              </a:gs>
              <a:gs pos="0">
                <a:schemeClr val="accent4"/>
              </a:gs>
              <a:gs pos="100000">
                <a:schemeClr val="tx2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Symbol zastępczy tekstu 7">
            <a:extLst>
              <a:ext uri="{FF2B5EF4-FFF2-40B4-BE49-F238E27FC236}">
                <a16:creationId xmlns:a16="http://schemas.microsoft.com/office/drawing/2014/main" id="{D63625A1-8EFD-44F1-8074-105B247915C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0562" y="2742710"/>
            <a:ext cx="3768376" cy="1372580"/>
          </a:xfrm>
          <a:prstGeom prst="rect">
            <a:avLst/>
          </a:prstGeom>
        </p:spPr>
        <p:txBody>
          <a:bodyPr lIns="0" tIns="0" rIns="0" bIns="0" anchor="t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40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pl-PL"/>
              <a:t>Tytuł slajdu</a:t>
            </a:r>
          </a:p>
        </p:txBody>
      </p:sp>
      <p:sp>
        <p:nvSpPr>
          <p:cNvPr id="6" name="Symbol zastępczy tekstu 7">
            <a:extLst>
              <a:ext uri="{FF2B5EF4-FFF2-40B4-BE49-F238E27FC236}">
                <a16:creationId xmlns:a16="http://schemas.microsoft.com/office/drawing/2014/main" id="{0E24A18A-7A6C-4CD4-9BFA-83708ACD443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30562" y="4267220"/>
            <a:ext cx="3768376" cy="4582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pl-PL"/>
              <a:t>Tekst dodatkowy</a:t>
            </a:r>
          </a:p>
        </p:txBody>
      </p:sp>
      <p:sp>
        <p:nvSpPr>
          <p:cNvPr id="2" name="Symbol zastępczy numeru slajdu 12">
            <a:extLst>
              <a:ext uri="{FF2B5EF4-FFF2-40B4-BE49-F238E27FC236}">
                <a16:creationId xmlns:a16="http://schemas.microsoft.com/office/drawing/2014/main" id="{4513F987-4146-EE77-6161-3CF2C4F80F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12738" y="6388100"/>
            <a:ext cx="720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07CD0E13-AB0E-4125-BFB9-C6152B641C5A}" type="slidenum">
              <a:rPr lang="pl-PL" smtClean="0"/>
              <a:pPr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0546030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a 1">
            <a:extLst>
              <a:ext uri="{FF2B5EF4-FFF2-40B4-BE49-F238E27FC236}">
                <a16:creationId xmlns:a16="http://schemas.microsoft.com/office/drawing/2014/main" id="{F99776B0-7084-0641-4D5B-0F13FEFC2B3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738994" y="571298"/>
            <a:ext cx="1041620" cy="1041620"/>
          </a:xfrm>
          <a:prstGeom prst="rect">
            <a:avLst/>
          </a:prstGeom>
        </p:spPr>
      </p:pic>
      <p:sp>
        <p:nvSpPr>
          <p:cNvPr id="5" name="Symbol zastępczy tekstu 3">
            <a:extLst>
              <a:ext uri="{FF2B5EF4-FFF2-40B4-BE49-F238E27FC236}">
                <a16:creationId xmlns:a16="http://schemas.microsoft.com/office/drawing/2014/main" id="{5F9930BE-B7A8-444C-2C34-3D0D51BE5DE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14166" y="2235200"/>
            <a:ext cx="6978897" cy="1771535"/>
          </a:xfrm>
          <a:prstGeom prst="rect">
            <a:avLst/>
          </a:prstGeom>
        </p:spPr>
        <p:txBody>
          <a:bodyPr lIns="0"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lang="pl-PL" sz="5400" kern="1200" dirty="0">
                <a:gradFill flip="none" rotWithShape="1">
                  <a:gsLst>
                    <a:gs pos="50000">
                      <a:srgbClr val="00509E"/>
                    </a:gs>
                    <a:gs pos="15000">
                      <a:srgbClr val="00A8E4"/>
                    </a:gs>
                    <a:gs pos="100000">
                      <a:srgbClr val="00285F"/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latin typeface="+mj-lt"/>
                <a:ea typeface="+mn-ea"/>
                <a:cs typeface="+mn-cs"/>
              </a:defRPr>
            </a:lvl1pPr>
            <a:lvl2pPr marL="0" algn="l" defTabSz="914400" rtl="0" eaLnBrk="1" latinLnBrk="0" hangingPunct="1">
              <a:defRPr lang="pl-PL" sz="4000" kern="1200" dirty="0" smtClean="0">
                <a:gradFill flip="none" rotWithShape="1">
                  <a:gsLst>
                    <a:gs pos="50000">
                      <a:srgbClr val="00509E"/>
                    </a:gs>
                    <a:gs pos="15000">
                      <a:srgbClr val="00A8E4"/>
                    </a:gs>
                    <a:gs pos="100000">
                      <a:srgbClr val="00285F"/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latin typeface="+mj-lt"/>
                <a:ea typeface="+mn-ea"/>
                <a:cs typeface="+mn-cs"/>
              </a:defRPr>
            </a:lvl2pPr>
            <a:lvl3pPr marL="0" algn="l" defTabSz="914400" rtl="0" eaLnBrk="1" latinLnBrk="0" hangingPunct="1">
              <a:defRPr lang="pl-PL" sz="4000" kern="1200" dirty="0" smtClean="0">
                <a:gradFill flip="none" rotWithShape="1">
                  <a:gsLst>
                    <a:gs pos="50000">
                      <a:srgbClr val="00509E"/>
                    </a:gs>
                    <a:gs pos="15000">
                      <a:srgbClr val="00A8E4"/>
                    </a:gs>
                    <a:gs pos="100000">
                      <a:srgbClr val="00285F"/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latin typeface="+mj-lt"/>
                <a:ea typeface="+mn-ea"/>
                <a:cs typeface="+mn-cs"/>
              </a:defRPr>
            </a:lvl3pPr>
            <a:lvl4pPr marL="0" algn="l" defTabSz="914400" rtl="0" eaLnBrk="1" latinLnBrk="0" hangingPunct="1">
              <a:defRPr lang="pl-PL" sz="4000" kern="1200" dirty="0" smtClean="0">
                <a:gradFill flip="none" rotWithShape="1">
                  <a:gsLst>
                    <a:gs pos="50000">
                      <a:srgbClr val="00509E"/>
                    </a:gs>
                    <a:gs pos="15000">
                      <a:srgbClr val="00A8E4"/>
                    </a:gs>
                    <a:gs pos="100000">
                      <a:srgbClr val="00285F"/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latin typeface="+mj-lt"/>
                <a:ea typeface="+mn-ea"/>
                <a:cs typeface="+mn-cs"/>
              </a:defRPr>
            </a:lvl4pPr>
            <a:lvl5pPr marL="0" algn="l" defTabSz="914400" rtl="0" eaLnBrk="1" latinLnBrk="0" hangingPunct="1">
              <a:defRPr lang="pl-PL" sz="4000" kern="1200" dirty="0">
                <a:gradFill flip="none" rotWithShape="1">
                  <a:gsLst>
                    <a:gs pos="50000">
                      <a:srgbClr val="00509E"/>
                    </a:gs>
                    <a:gs pos="15000">
                      <a:srgbClr val="00A8E4"/>
                    </a:gs>
                    <a:gs pos="100000">
                      <a:srgbClr val="00285F"/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pl-PL" dirty="0"/>
              <a:t>Tytuł slajdu</a:t>
            </a:r>
          </a:p>
        </p:txBody>
      </p:sp>
      <p:sp>
        <p:nvSpPr>
          <p:cNvPr id="7" name="Symbol zastępczy tekstu 4">
            <a:extLst>
              <a:ext uri="{FF2B5EF4-FFF2-40B4-BE49-F238E27FC236}">
                <a16:creationId xmlns:a16="http://schemas.microsoft.com/office/drawing/2014/main" id="{06D7FF7B-53CB-9198-B946-C1FD9C50AFC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049363" y="4118480"/>
            <a:ext cx="6978897" cy="536645"/>
          </a:xfrm>
          <a:prstGeom prst="rect">
            <a:avLst/>
          </a:prstGeom>
        </p:spPr>
        <p:txBody>
          <a:bodyPr lIns="0"/>
          <a:lstStyle>
            <a:lvl1pPr marL="0" indent="0">
              <a:lnSpc>
                <a:spcPct val="100000"/>
              </a:lnSpc>
              <a:buNone/>
              <a:defRPr lang="pl-PL" sz="16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pl-PL" dirty="0" err="1"/>
              <a:t>Lorem</a:t>
            </a:r>
            <a:r>
              <a:rPr lang="pl-PL" dirty="0"/>
              <a:t> </a:t>
            </a:r>
            <a:r>
              <a:rPr lang="pl-PL" dirty="0" err="1"/>
              <a:t>ipsum</a:t>
            </a:r>
            <a:r>
              <a:rPr lang="pl-PL" dirty="0"/>
              <a:t> </a:t>
            </a:r>
            <a:r>
              <a:rPr lang="pl-PL" dirty="0" err="1"/>
              <a:t>dolor</a:t>
            </a:r>
            <a:r>
              <a:rPr lang="pl-PL" dirty="0"/>
              <a:t> sit </a:t>
            </a:r>
            <a:r>
              <a:rPr lang="pl-PL" dirty="0" err="1"/>
              <a:t>amet</a:t>
            </a:r>
            <a:r>
              <a:rPr lang="pl-PL" dirty="0"/>
              <a:t>, </a:t>
            </a:r>
            <a:r>
              <a:rPr lang="pl-PL" dirty="0" err="1"/>
              <a:t>consectetur</a:t>
            </a:r>
            <a:r>
              <a:rPr lang="pl-PL" dirty="0"/>
              <a:t> </a:t>
            </a:r>
            <a:r>
              <a:rPr lang="pl-PL" dirty="0" err="1"/>
              <a:t>adipiscing</a:t>
            </a:r>
            <a:r>
              <a:rPr lang="pl-PL" dirty="0"/>
              <a:t> elit</a:t>
            </a:r>
          </a:p>
        </p:txBody>
      </p:sp>
    </p:spTree>
    <p:extLst>
      <p:ext uri="{BB962C8B-B14F-4D97-AF65-F5344CB8AC3E}">
        <p14:creationId xmlns:p14="http://schemas.microsoft.com/office/powerpoint/2010/main" val="17986541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nd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owolny kształt: kształt 1">
            <a:extLst>
              <a:ext uri="{FF2B5EF4-FFF2-40B4-BE49-F238E27FC236}">
                <a16:creationId xmlns:a16="http://schemas.microsoft.com/office/drawing/2014/main" id="{5B090B81-3E50-2206-B249-ADBA4F887B1F}"/>
              </a:ext>
            </a:extLst>
          </p:cNvPr>
          <p:cNvSpPr/>
          <p:nvPr userDrawn="1"/>
        </p:nvSpPr>
        <p:spPr>
          <a:xfrm>
            <a:off x="-12700" y="-24475"/>
            <a:ext cx="8645977" cy="6881549"/>
          </a:xfrm>
          <a:custGeom>
            <a:avLst/>
            <a:gdLst>
              <a:gd name="connsiteX0" fmla="*/ 0 w 6385377"/>
              <a:gd name="connsiteY0" fmla="*/ 0 h 6869775"/>
              <a:gd name="connsiteX1" fmla="*/ 2820413 w 6385377"/>
              <a:gd name="connsiteY1" fmla="*/ 0 h 6869775"/>
              <a:gd name="connsiteX2" fmla="*/ 3873500 w 6385377"/>
              <a:gd name="connsiteY2" fmla="*/ 0 h 6869775"/>
              <a:gd name="connsiteX3" fmla="*/ 5250910 w 6385377"/>
              <a:gd name="connsiteY3" fmla="*/ 0 h 6869775"/>
              <a:gd name="connsiteX4" fmla="*/ 5250910 w 6385377"/>
              <a:gd name="connsiteY4" fmla="*/ 1 h 6869775"/>
              <a:gd name="connsiteX5" fmla="*/ 5792245 w 6385377"/>
              <a:gd name="connsiteY5" fmla="*/ 1 h 6869775"/>
              <a:gd name="connsiteX6" fmla="*/ 5844833 w 6385377"/>
              <a:gd name="connsiteY6" fmla="*/ 116322 h 6869775"/>
              <a:gd name="connsiteX7" fmla="*/ 6385377 w 6385377"/>
              <a:gd name="connsiteY7" fmla="*/ 2793733 h 6869775"/>
              <a:gd name="connsiteX8" fmla="*/ 6147125 w 6385377"/>
              <a:gd name="connsiteY8" fmla="*/ 4594987 h 6869775"/>
              <a:gd name="connsiteX9" fmla="*/ 6111278 w 6385377"/>
              <a:gd name="connsiteY9" fmla="*/ 4718293 h 6869775"/>
              <a:gd name="connsiteX10" fmla="*/ 5705659 w 6385377"/>
              <a:gd name="connsiteY10" fmla="*/ 4608599 h 6869775"/>
              <a:gd name="connsiteX11" fmla="*/ 5652713 w 6385377"/>
              <a:gd name="connsiteY11" fmla="*/ 4795052 h 6869775"/>
              <a:gd name="connsiteX12" fmla="*/ 4765327 w 6385377"/>
              <a:gd name="connsiteY12" fmla="*/ 6591833 h 6869775"/>
              <a:gd name="connsiteX13" fmla="*/ 4579723 w 6385377"/>
              <a:gd name="connsiteY13" fmla="*/ 6830749 h 6869775"/>
              <a:gd name="connsiteX14" fmla="*/ 3873500 w 6385377"/>
              <a:gd name="connsiteY14" fmla="*/ 6830749 h 6869775"/>
              <a:gd name="connsiteX15" fmla="*/ 3873500 w 6385377"/>
              <a:gd name="connsiteY15" fmla="*/ 6869775 h 6869775"/>
              <a:gd name="connsiteX16" fmla="*/ 0 w 6385377"/>
              <a:gd name="connsiteY16" fmla="*/ 6869775 h 6869775"/>
              <a:gd name="connsiteX0" fmla="*/ 0 w 8645977"/>
              <a:gd name="connsiteY0" fmla="*/ 0 h 6895175"/>
              <a:gd name="connsiteX1" fmla="*/ 5081013 w 8645977"/>
              <a:gd name="connsiteY1" fmla="*/ 25400 h 6895175"/>
              <a:gd name="connsiteX2" fmla="*/ 6134100 w 8645977"/>
              <a:gd name="connsiteY2" fmla="*/ 25400 h 6895175"/>
              <a:gd name="connsiteX3" fmla="*/ 7511510 w 8645977"/>
              <a:gd name="connsiteY3" fmla="*/ 25400 h 6895175"/>
              <a:gd name="connsiteX4" fmla="*/ 7511510 w 8645977"/>
              <a:gd name="connsiteY4" fmla="*/ 25401 h 6895175"/>
              <a:gd name="connsiteX5" fmla="*/ 8052845 w 8645977"/>
              <a:gd name="connsiteY5" fmla="*/ 25401 h 6895175"/>
              <a:gd name="connsiteX6" fmla="*/ 8105433 w 8645977"/>
              <a:gd name="connsiteY6" fmla="*/ 141722 h 6895175"/>
              <a:gd name="connsiteX7" fmla="*/ 8645977 w 8645977"/>
              <a:gd name="connsiteY7" fmla="*/ 2819133 h 6895175"/>
              <a:gd name="connsiteX8" fmla="*/ 8407725 w 8645977"/>
              <a:gd name="connsiteY8" fmla="*/ 4620387 h 6895175"/>
              <a:gd name="connsiteX9" fmla="*/ 8371878 w 8645977"/>
              <a:gd name="connsiteY9" fmla="*/ 4743693 h 6895175"/>
              <a:gd name="connsiteX10" fmla="*/ 7966259 w 8645977"/>
              <a:gd name="connsiteY10" fmla="*/ 4633999 h 6895175"/>
              <a:gd name="connsiteX11" fmla="*/ 7913313 w 8645977"/>
              <a:gd name="connsiteY11" fmla="*/ 4820452 h 6895175"/>
              <a:gd name="connsiteX12" fmla="*/ 7025927 w 8645977"/>
              <a:gd name="connsiteY12" fmla="*/ 6617233 h 6895175"/>
              <a:gd name="connsiteX13" fmla="*/ 6840323 w 8645977"/>
              <a:gd name="connsiteY13" fmla="*/ 6856149 h 6895175"/>
              <a:gd name="connsiteX14" fmla="*/ 6134100 w 8645977"/>
              <a:gd name="connsiteY14" fmla="*/ 6856149 h 6895175"/>
              <a:gd name="connsiteX15" fmla="*/ 6134100 w 8645977"/>
              <a:gd name="connsiteY15" fmla="*/ 6895175 h 6895175"/>
              <a:gd name="connsiteX16" fmla="*/ 2260600 w 8645977"/>
              <a:gd name="connsiteY16" fmla="*/ 6895175 h 6895175"/>
              <a:gd name="connsiteX17" fmla="*/ 0 w 8645977"/>
              <a:gd name="connsiteY17" fmla="*/ 0 h 6895175"/>
              <a:gd name="connsiteX0" fmla="*/ 0 w 8645977"/>
              <a:gd name="connsiteY0" fmla="*/ 0 h 6882475"/>
              <a:gd name="connsiteX1" fmla="*/ 5081013 w 8645977"/>
              <a:gd name="connsiteY1" fmla="*/ 12700 h 6882475"/>
              <a:gd name="connsiteX2" fmla="*/ 6134100 w 8645977"/>
              <a:gd name="connsiteY2" fmla="*/ 12700 h 6882475"/>
              <a:gd name="connsiteX3" fmla="*/ 7511510 w 8645977"/>
              <a:gd name="connsiteY3" fmla="*/ 12700 h 6882475"/>
              <a:gd name="connsiteX4" fmla="*/ 7511510 w 8645977"/>
              <a:gd name="connsiteY4" fmla="*/ 12701 h 6882475"/>
              <a:gd name="connsiteX5" fmla="*/ 8052845 w 8645977"/>
              <a:gd name="connsiteY5" fmla="*/ 12701 h 6882475"/>
              <a:gd name="connsiteX6" fmla="*/ 8105433 w 8645977"/>
              <a:gd name="connsiteY6" fmla="*/ 129022 h 6882475"/>
              <a:gd name="connsiteX7" fmla="*/ 8645977 w 8645977"/>
              <a:gd name="connsiteY7" fmla="*/ 2806433 h 6882475"/>
              <a:gd name="connsiteX8" fmla="*/ 8407725 w 8645977"/>
              <a:gd name="connsiteY8" fmla="*/ 4607687 h 6882475"/>
              <a:gd name="connsiteX9" fmla="*/ 8371878 w 8645977"/>
              <a:gd name="connsiteY9" fmla="*/ 4730993 h 6882475"/>
              <a:gd name="connsiteX10" fmla="*/ 7966259 w 8645977"/>
              <a:gd name="connsiteY10" fmla="*/ 4621299 h 6882475"/>
              <a:gd name="connsiteX11" fmla="*/ 7913313 w 8645977"/>
              <a:gd name="connsiteY11" fmla="*/ 4807752 h 6882475"/>
              <a:gd name="connsiteX12" fmla="*/ 7025927 w 8645977"/>
              <a:gd name="connsiteY12" fmla="*/ 6604533 h 6882475"/>
              <a:gd name="connsiteX13" fmla="*/ 6840323 w 8645977"/>
              <a:gd name="connsiteY13" fmla="*/ 6843449 h 6882475"/>
              <a:gd name="connsiteX14" fmla="*/ 6134100 w 8645977"/>
              <a:gd name="connsiteY14" fmla="*/ 6843449 h 6882475"/>
              <a:gd name="connsiteX15" fmla="*/ 6134100 w 8645977"/>
              <a:gd name="connsiteY15" fmla="*/ 6882475 h 6882475"/>
              <a:gd name="connsiteX16" fmla="*/ 2260600 w 8645977"/>
              <a:gd name="connsiteY16" fmla="*/ 6882475 h 6882475"/>
              <a:gd name="connsiteX17" fmla="*/ 0 w 8645977"/>
              <a:gd name="connsiteY17" fmla="*/ 0 h 6882475"/>
              <a:gd name="connsiteX0" fmla="*/ 0 w 8645977"/>
              <a:gd name="connsiteY0" fmla="*/ 0 h 6882475"/>
              <a:gd name="connsiteX1" fmla="*/ 5081013 w 8645977"/>
              <a:gd name="connsiteY1" fmla="*/ 12700 h 6882475"/>
              <a:gd name="connsiteX2" fmla="*/ 6134100 w 8645977"/>
              <a:gd name="connsiteY2" fmla="*/ 12700 h 6882475"/>
              <a:gd name="connsiteX3" fmla="*/ 7511510 w 8645977"/>
              <a:gd name="connsiteY3" fmla="*/ 12700 h 6882475"/>
              <a:gd name="connsiteX4" fmla="*/ 7511510 w 8645977"/>
              <a:gd name="connsiteY4" fmla="*/ 12701 h 6882475"/>
              <a:gd name="connsiteX5" fmla="*/ 8052845 w 8645977"/>
              <a:gd name="connsiteY5" fmla="*/ 12701 h 6882475"/>
              <a:gd name="connsiteX6" fmla="*/ 8105433 w 8645977"/>
              <a:gd name="connsiteY6" fmla="*/ 129022 h 6882475"/>
              <a:gd name="connsiteX7" fmla="*/ 8645977 w 8645977"/>
              <a:gd name="connsiteY7" fmla="*/ 2806433 h 6882475"/>
              <a:gd name="connsiteX8" fmla="*/ 8407725 w 8645977"/>
              <a:gd name="connsiteY8" fmla="*/ 4607687 h 6882475"/>
              <a:gd name="connsiteX9" fmla="*/ 8371878 w 8645977"/>
              <a:gd name="connsiteY9" fmla="*/ 4730993 h 6882475"/>
              <a:gd name="connsiteX10" fmla="*/ 7966259 w 8645977"/>
              <a:gd name="connsiteY10" fmla="*/ 4621299 h 6882475"/>
              <a:gd name="connsiteX11" fmla="*/ 7913313 w 8645977"/>
              <a:gd name="connsiteY11" fmla="*/ 4807752 h 6882475"/>
              <a:gd name="connsiteX12" fmla="*/ 7025927 w 8645977"/>
              <a:gd name="connsiteY12" fmla="*/ 6604533 h 6882475"/>
              <a:gd name="connsiteX13" fmla="*/ 6840323 w 8645977"/>
              <a:gd name="connsiteY13" fmla="*/ 6843449 h 6882475"/>
              <a:gd name="connsiteX14" fmla="*/ 6134100 w 8645977"/>
              <a:gd name="connsiteY14" fmla="*/ 6843449 h 6882475"/>
              <a:gd name="connsiteX15" fmla="*/ 6134100 w 8645977"/>
              <a:gd name="connsiteY15" fmla="*/ 6882475 h 6882475"/>
              <a:gd name="connsiteX16" fmla="*/ 12700 w 8645977"/>
              <a:gd name="connsiteY16" fmla="*/ 6869775 h 6882475"/>
              <a:gd name="connsiteX17" fmla="*/ 0 w 8645977"/>
              <a:gd name="connsiteY17" fmla="*/ 0 h 6882475"/>
              <a:gd name="connsiteX0" fmla="*/ 0 w 8645977"/>
              <a:gd name="connsiteY0" fmla="*/ 0 h 6882475"/>
              <a:gd name="connsiteX1" fmla="*/ 5081013 w 8645977"/>
              <a:gd name="connsiteY1" fmla="*/ 12700 h 6882475"/>
              <a:gd name="connsiteX2" fmla="*/ 6134100 w 8645977"/>
              <a:gd name="connsiteY2" fmla="*/ 12700 h 6882475"/>
              <a:gd name="connsiteX3" fmla="*/ 7511510 w 8645977"/>
              <a:gd name="connsiteY3" fmla="*/ 12700 h 6882475"/>
              <a:gd name="connsiteX4" fmla="*/ 7511510 w 8645977"/>
              <a:gd name="connsiteY4" fmla="*/ 12701 h 6882475"/>
              <a:gd name="connsiteX5" fmla="*/ 8052845 w 8645977"/>
              <a:gd name="connsiteY5" fmla="*/ 12701 h 6882475"/>
              <a:gd name="connsiteX6" fmla="*/ 8105433 w 8645977"/>
              <a:gd name="connsiteY6" fmla="*/ 129022 h 6882475"/>
              <a:gd name="connsiteX7" fmla="*/ 8645977 w 8645977"/>
              <a:gd name="connsiteY7" fmla="*/ 2806433 h 6882475"/>
              <a:gd name="connsiteX8" fmla="*/ 8407725 w 8645977"/>
              <a:gd name="connsiteY8" fmla="*/ 4607687 h 6882475"/>
              <a:gd name="connsiteX9" fmla="*/ 8371878 w 8645977"/>
              <a:gd name="connsiteY9" fmla="*/ 4730993 h 6882475"/>
              <a:gd name="connsiteX10" fmla="*/ 7966259 w 8645977"/>
              <a:gd name="connsiteY10" fmla="*/ 4621299 h 6882475"/>
              <a:gd name="connsiteX11" fmla="*/ 7913313 w 8645977"/>
              <a:gd name="connsiteY11" fmla="*/ 4807752 h 6882475"/>
              <a:gd name="connsiteX12" fmla="*/ 7025927 w 8645977"/>
              <a:gd name="connsiteY12" fmla="*/ 6604533 h 6882475"/>
              <a:gd name="connsiteX13" fmla="*/ 6840323 w 8645977"/>
              <a:gd name="connsiteY13" fmla="*/ 6843449 h 6882475"/>
              <a:gd name="connsiteX14" fmla="*/ 6134100 w 8645977"/>
              <a:gd name="connsiteY14" fmla="*/ 6843449 h 6882475"/>
              <a:gd name="connsiteX15" fmla="*/ 6134100 w 8645977"/>
              <a:gd name="connsiteY15" fmla="*/ 6882475 h 6882475"/>
              <a:gd name="connsiteX16" fmla="*/ 25400 w 8645977"/>
              <a:gd name="connsiteY16" fmla="*/ 6818975 h 6882475"/>
              <a:gd name="connsiteX17" fmla="*/ 0 w 8645977"/>
              <a:gd name="connsiteY17" fmla="*/ 0 h 6882475"/>
              <a:gd name="connsiteX0" fmla="*/ 0 w 8645977"/>
              <a:gd name="connsiteY0" fmla="*/ 0 h 6843449"/>
              <a:gd name="connsiteX1" fmla="*/ 5081013 w 8645977"/>
              <a:gd name="connsiteY1" fmla="*/ 12700 h 6843449"/>
              <a:gd name="connsiteX2" fmla="*/ 6134100 w 8645977"/>
              <a:gd name="connsiteY2" fmla="*/ 12700 h 6843449"/>
              <a:gd name="connsiteX3" fmla="*/ 7511510 w 8645977"/>
              <a:gd name="connsiteY3" fmla="*/ 12700 h 6843449"/>
              <a:gd name="connsiteX4" fmla="*/ 7511510 w 8645977"/>
              <a:gd name="connsiteY4" fmla="*/ 12701 h 6843449"/>
              <a:gd name="connsiteX5" fmla="*/ 8052845 w 8645977"/>
              <a:gd name="connsiteY5" fmla="*/ 12701 h 6843449"/>
              <a:gd name="connsiteX6" fmla="*/ 8105433 w 8645977"/>
              <a:gd name="connsiteY6" fmla="*/ 129022 h 6843449"/>
              <a:gd name="connsiteX7" fmla="*/ 8645977 w 8645977"/>
              <a:gd name="connsiteY7" fmla="*/ 2806433 h 6843449"/>
              <a:gd name="connsiteX8" fmla="*/ 8407725 w 8645977"/>
              <a:gd name="connsiteY8" fmla="*/ 4607687 h 6843449"/>
              <a:gd name="connsiteX9" fmla="*/ 8371878 w 8645977"/>
              <a:gd name="connsiteY9" fmla="*/ 4730993 h 6843449"/>
              <a:gd name="connsiteX10" fmla="*/ 7966259 w 8645977"/>
              <a:gd name="connsiteY10" fmla="*/ 4621299 h 6843449"/>
              <a:gd name="connsiteX11" fmla="*/ 7913313 w 8645977"/>
              <a:gd name="connsiteY11" fmla="*/ 4807752 h 6843449"/>
              <a:gd name="connsiteX12" fmla="*/ 7025927 w 8645977"/>
              <a:gd name="connsiteY12" fmla="*/ 6604533 h 6843449"/>
              <a:gd name="connsiteX13" fmla="*/ 6840323 w 8645977"/>
              <a:gd name="connsiteY13" fmla="*/ 6843449 h 6843449"/>
              <a:gd name="connsiteX14" fmla="*/ 6134100 w 8645977"/>
              <a:gd name="connsiteY14" fmla="*/ 6843449 h 6843449"/>
              <a:gd name="connsiteX15" fmla="*/ 6121400 w 8645977"/>
              <a:gd name="connsiteY15" fmla="*/ 6818975 h 6843449"/>
              <a:gd name="connsiteX16" fmla="*/ 25400 w 8645977"/>
              <a:gd name="connsiteY16" fmla="*/ 6818975 h 6843449"/>
              <a:gd name="connsiteX17" fmla="*/ 0 w 8645977"/>
              <a:gd name="connsiteY17" fmla="*/ 0 h 6843449"/>
              <a:gd name="connsiteX0" fmla="*/ 0 w 8645977"/>
              <a:gd name="connsiteY0" fmla="*/ 0 h 6843449"/>
              <a:gd name="connsiteX1" fmla="*/ 5081013 w 8645977"/>
              <a:gd name="connsiteY1" fmla="*/ 12700 h 6843449"/>
              <a:gd name="connsiteX2" fmla="*/ 6134100 w 8645977"/>
              <a:gd name="connsiteY2" fmla="*/ 12700 h 6843449"/>
              <a:gd name="connsiteX3" fmla="*/ 7511510 w 8645977"/>
              <a:gd name="connsiteY3" fmla="*/ 12700 h 6843449"/>
              <a:gd name="connsiteX4" fmla="*/ 7511510 w 8645977"/>
              <a:gd name="connsiteY4" fmla="*/ 12701 h 6843449"/>
              <a:gd name="connsiteX5" fmla="*/ 8052845 w 8645977"/>
              <a:gd name="connsiteY5" fmla="*/ 12701 h 6843449"/>
              <a:gd name="connsiteX6" fmla="*/ 8105433 w 8645977"/>
              <a:gd name="connsiteY6" fmla="*/ 129022 h 6843449"/>
              <a:gd name="connsiteX7" fmla="*/ 8645977 w 8645977"/>
              <a:gd name="connsiteY7" fmla="*/ 2806433 h 6843449"/>
              <a:gd name="connsiteX8" fmla="*/ 8407725 w 8645977"/>
              <a:gd name="connsiteY8" fmla="*/ 4607687 h 6843449"/>
              <a:gd name="connsiteX9" fmla="*/ 8371878 w 8645977"/>
              <a:gd name="connsiteY9" fmla="*/ 4730993 h 6843449"/>
              <a:gd name="connsiteX10" fmla="*/ 7966259 w 8645977"/>
              <a:gd name="connsiteY10" fmla="*/ 4621299 h 6843449"/>
              <a:gd name="connsiteX11" fmla="*/ 7913313 w 8645977"/>
              <a:gd name="connsiteY11" fmla="*/ 4807752 h 6843449"/>
              <a:gd name="connsiteX12" fmla="*/ 7025927 w 8645977"/>
              <a:gd name="connsiteY12" fmla="*/ 6604533 h 6843449"/>
              <a:gd name="connsiteX13" fmla="*/ 6840323 w 8645977"/>
              <a:gd name="connsiteY13" fmla="*/ 6843449 h 6843449"/>
              <a:gd name="connsiteX14" fmla="*/ 6134100 w 8645977"/>
              <a:gd name="connsiteY14" fmla="*/ 6843449 h 6843449"/>
              <a:gd name="connsiteX15" fmla="*/ 25400 w 8645977"/>
              <a:gd name="connsiteY15" fmla="*/ 6818975 h 6843449"/>
              <a:gd name="connsiteX16" fmla="*/ 0 w 8645977"/>
              <a:gd name="connsiteY16" fmla="*/ 0 h 6843449"/>
              <a:gd name="connsiteX0" fmla="*/ 0 w 8645977"/>
              <a:gd name="connsiteY0" fmla="*/ 0 h 6869775"/>
              <a:gd name="connsiteX1" fmla="*/ 5081013 w 8645977"/>
              <a:gd name="connsiteY1" fmla="*/ 12700 h 6869775"/>
              <a:gd name="connsiteX2" fmla="*/ 6134100 w 8645977"/>
              <a:gd name="connsiteY2" fmla="*/ 12700 h 6869775"/>
              <a:gd name="connsiteX3" fmla="*/ 7511510 w 8645977"/>
              <a:gd name="connsiteY3" fmla="*/ 12700 h 6869775"/>
              <a:gd name="connsiteX4" fmla="*/ 7511510 w 8645977"/>
              <a:gd name="connsiteY4" fmla="*/ 12701 h 6869775"/>
              <a:gd name="connsiteX5" fmla="*/ 8052845 w 8645977"/>
              <a:gd name="connsiteY5" fmla="*/ 12701 h 6869775"/>
              <a:gd name="connsiteX6" fmla="*/ 8105433 w 8645977"/>
              <a:gd name="connsiteY6" fmla="*/ 129022 h 6869775"/>
              <a:gd name="connsiteX7" fmla="*/ 8645977 w 8645977"/>
              <a:gd name="connsiteY7" fmla="*/ 2806433 h 6869775"/>
              <a:gd name="connsiteX8" fmla="*/ 8407725 w 8645977"/>
              <a:gd name="connsiteY8" fmla="*/ 4607687 h 6869775"/>
              <a:gd name="connsiteX9" fmla="*/ 8371878 w 8645977"/>
              <a:gd name="connsiteY9" fmla="*/ 4730993 h 6869775"/>
              <a:gd name="connsiteX10" fmla="*/ 7966259 w 8645977"/>
              <a:gd name="connsiteY10" fmla="*/ 4621299 h 6869775"/>
              <a:gd name="connsiteX11" fmla="*/ 7913313 w 8645977"/>
              <a:gd name="connsiteY11" fmla="*/ 4807752 h 6869775"/>
              <a:gd name="connsiteX12" fmla="*/ 7025927 w 8645977"/>
              <a:gd name="connsiteY12" fmla="*/ 6604533 h 6869775"/>
              <a:gd name="connsiteX13" fmla="*/ 6840323 w 8645977"/>
              <a:gd name="connsiteY13" fmla="*/ 6843449 h 6869775"/>
              <a:gd name="connsiteX14" fmla="*/ 6134100 w 8645977"/>
              <a:gd name="connsiteY14" fmla="*/ 6843449 h 6869775"/>
              <a:gd name="connsiteX15" fmla="*/ 12700 w 8645977"/>
              <a:gd name="connsiteY15" fmla="*/ 6869775 h 6869775"/>
              <a:gd name="connsiteX16" fmla="*/ 0 w 8645977"/>
              <a:gd name="connsiteY16" fmla="*/ 0 h 6869775"/>
              <a:gd name="connsiteX0" fmla="*/ 0 w 8645977"/>
              <a:gd name="connsiteY0" fmla="*/ 0 h 6869775"/>
              <a:gd name="connsiteX1" fmla="*/ 5081013 w 8645977"/>
              <a:gd name="connsiteY1" fmla="*/ 12700 h 6869775"/>
              <a:gd name="connsiteX2" fmla="*/ 6134100 w 8645977"/>
              <a:gd name="connsiteY2" fmla="*/ 12700 h 6869775"/>
              <a:gd name="connsiteX3" fmla="*/ 7511510 w 8645977"/>
              <a:gd name="connsiteY3" fmla="*/ 12700 h 6869775"/>
              <a:gd name="connsiteX4" fmla="*/ 7511510 w 8645977"/>
              <a:gd name="connsiteY4" fmla="*/ 12701 h 6869775"/>
              <a:gd name="connsiteX5" fmla="*/ 8052845 w 8645977"/>
              <a:gd name="connsiteY5" fmla="*/ 12701 h 6869775"/>
              <a:gd name="connsiteX6" fmla="*/ 8105433 w 8645977"/>
              <a:gd name="connsiteY6" fmla="*/ 129022 h 6869775"/>
              <a:gd name="connsiteX7" fmla="*/ 8645977 w 8645977"/>
              <a:gd name="connsiteY7" fmla="*/ 2806433 h 6869775"/>
              <a:gd name="connsiteX8" fmla="*/ 8407725 w 8645977"/>
              <a:gd name="connsiteY8" fmla="*/ 4607687 h 6869775"/>
              <a:gd name="connsiteX9" fmla="*/ 8371878 w 8645977"/>
              <a:gd name="connsiteY9" fmla="*/ 4730993 h 6869775"/>
              <a:gd name="connsiteX10" fmla="*/ 7966259 w 8645977"/>
              <a:gd name="connsiteY10" fmla="*/ 4621299 h 6869775"/>
              <a:gd name="connsiteX11" fmla="*/ 7913313 w 8645977"/>
              <a:gd name="connsiteY11" fmla="*/ 4807752 h 6869775"/>
              <a:gd name="connsiteX12" fmla="*/ 7025927 w 8645977"/>
              <a:gd name="connsiteY12" fmla="*/ 6604533 h 6869775"/>
              <a:gd name="connsiteX13" fmla="*/ 6814923 w 8645977"/>
              <a:gd name="connsiteY13" fmla="*/ 6868849 h 6869775"/>
              <a:gd name="connsiteX14" fmla="*/ 6134100 w 8645977"/>
              <a:gd name="connsiteY14" fmla="*/ 6843449 h 6869775"/>
              <a:gd name="connsiteX15" fmla="*/ 12700 w 8645977"/>
              <a:gd name="connsiteY15" fmla="*/ 6869775 h 6869775"/>
              <a:gd name="connsiteX16" fmla="*/ 0 w 8645977"/>
              <a:gd name="connsiteY16" fmla="*/ 0 h 6869775"/>
              <a:gd name="connsiteX0" fmla="*/ 0 w 8645977"/>
              <a:gd name="connsiteY0" fmla="*/ 0 h 6869775"/>
              <a:gd name="connsiteX1" fmla="*/ 5081013 w 8645977"/>
              <a:gd name="connsiteY1" fmla="*/ 12700 h 6869775"/>
              <a:gd name="connsiteX2" fmla="*/ 6134100 w 8645977"/>
              <a:gd name="connsiteY2" fmla="*/ 12700 h 6869775"/>
              <a:gd name="connsiteX3" fmla="*/ 7511510 w 8645977"/>
              <a:gd name="connsiteY3" fmla="*/ 12700 h 6869775"/>
              <a:gd name="connsiteX4" fmla="*/ 7511510 w 8645977"/>
              <a:gd name="connsiteY4" fmla="*/ 12701 h 6869775"/>
              <a:gd name="connsiteX5" fmla="*/ 8052845 w 8645977"/>
              <a:gd name="connsiteY5" fmla="*/ 12701 h 6869775"/>
              <a:gd name="connsiteX6" fmla="*/ 8105433 w 8645977"/>
              <a:gd name="connsiteY6" fmla="*/ 129022 h 6869775"/>
              <a:gd name="connsiteX7" fmla="*/ 8645977 w 8645977"/>
              <a:gd name="connsiteY7" fmla="*/ 2806433 h 6869775"/>
              <a:gd name="connsiteX8" fmla="*/ 8407725 w 8645977"/>
              <a:gd name="connsiteY8" fmla="*/ 4607687 h 6869775"/>
              <a:gd name="connsiteX9" fmla="*/ 8371878 w 8645977"/>
              <a:gd name="connsiteY9" fmla="*/ 4730993 h 6869775"/>
              <a:gd name="connsiteX10" fmla="*/ 7966259 w 8645977"/>
              <a:gd name="connsiteY10" fmla="*/ 4621299 h 6869775"/>
              <a:gd name="connsiteX11" fmla="*/ 7913313 w 8645977"/>
              <a:gd name="connsiteY11" fmla="*/ 4807752 h 6869775"/>
              <a:gd name="connsiteX12" fmla="*/ 7025927 w 8645977"/>
              <a:gd name="connsiteY12" fmla="*/ 6604533 h 6869775"/>
              <a:gd name="connsiteX13" fmla="*/ 6814923 w 8645977"/>
              <a:gd name="connsiteY13" fmla="*/ 6868849 h 6869775"/>
              <a:gd name="connsiteX14" fmla="*/ 12700 w 8645977"/>
              <a:gd name="connsiteY14" fmla="*/ 6869775 h 6869775"/>
              <a:gd name="connsiteX15" fmla="*/ 0 w 8645977"/>
              <a:gd name="connsiteY15" fmla="*/ 0 h 6869775"/>
              <a:gd name="connsiteX0" fmla="*/ 0 w 8645977"/>
              <a:gd name="connsiteY0" fmla="*/ 0 h 6881549"/>
              <a:gd name="connsiteX1" fmla="*/ 5081013 w 8645977"/>
              <a:gd name="connsiteY1" fmla="*/ 12700 h 6881549"/>
              <a:gd name="connsiteX2" fmla="*/ 6134100 w 8645977"/>
              <a:gd name="connsiteY2" fmla="*/ 12700 h 6881549"/>
              <a:gd name="connsiteX3" fmla="*/ 7511510 w 8645977"/>
              <a:gd name="connsiteY3" fmla="*/ 12700 h 6881549"/>
              <a:gd name="connsiteX4" fmla="*/ 7511510 w 8645977"/>
              <a:gd name="connsiteY4" fmla="*/ 12701 h 6881549"/>
              <a:gd name="connsiteX5" fmla="*/ 8052845 w 8645977"/>
              <a:gd name="connsiteY5" fmla="*/ 12701 h 6881549"/>
              <a:gd name="connsiteX6" fmla="*/ 8105433 w 8645977"/>
              <a:gd name="connsiteY6" fmla="*/ 129022 h 6881549"/>
              <a:gd name="connsiteX7" fmla="*/ 8645977 w 8645977"/>
              <a:gd name="connsiteY7" fmla="*/ 2806433 h 6881549"/>
              <a:gd name="connsiteX8" fmla="*/ 8407725 w 8645977"/>
              <a:gd name="connsiteY8" fmla="*/ 4607687 h 6881549"/>
              <a:gd name="connsiteX9" fmla="*/ 8371878 w 8645977"/>
              <a:gd name="connsiteY9" fmla="*/ 4730993 h 6881549"/>
              <a:gd name="connsiteX10" fmla="*/ 7966259 w 8645977"/>
              <a:gd name="connsiteY10" fmla="*/ 4621299 h 6881549"/>
              <a:gd name="connsiteX11" fmla="*/ 7913313 w 8645977"/>
              <a:gd name="connsiteY11" fmla="*/ 4807752 h 6881549"/>
              <a:gd name="connsiteX12" fmla="*/ 7025927 w 8645977"/>
              <a:gd name="connsiteY12" fmla="*/ 6604533 h 6881549"/>
              <a:gd name="connsiteX13" fmla="*/ 6764123 w 8645977"/>
              <a:gd name="connsiteY13" fmla="*/ 6881549 h 6881549"/>
              <a:gd name="connsiteX14" fmla="*/ 12700 w 8645977"/>
              <a:gd name="connsiteY14" fmla="*/ 6869775 h 6881549"/>
              <a:gd name="connsiteX15" fmla="*/ 0 w 8645977"/>
              <a:gd name="connsiteY15" fmla="*/ 0 h 6881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8645977" h="6881549">
                <a:moveTo>
                  <a:pt x="0" y="0"/>
                </a:moveTo>
                <a:lnTo>
                  <a:pt x="5081013" y="12700"/>
                </a:lnTo>
                <a:lnTo>
                  <a:pt x="6134100" y="12700"/>
                </a:lnTo>
                <a:lnTo>
                  <a:pt x="7511510" y="12700"/>
                </a:lnTo>
                <a:lnTo>
                  <a:pt x="7511510" y="12701"/>
                </a:lnTo>
                <a:lnTo>
                  <a:pt x="8052845" y="12701"/>
                </a:lnTo>
                <a:lnTo>
                  <a:pt x="8105433" y="129022"/>
                </a:lnTo>
                <a:cubicBezTo>
                  <a:pt x="8453502" y="951951"/>
                  <a:pt x="8645977" y="1856715"/>
                  <a:pt x="8645977" y="2806433"/>
                </a:cubicBezTo>
                <a:cubicBezTo>
                  <a:pt x="8645977" y="3429686"/>
                  <a:pt x="8563085" y="4033578"/>
                  <a:pt x="8407725" y="4607687"/>
                </a:cubicBezTo>
                <a:lnTo>
                  <a:pt x="8371878" y="4730993"/>
                </a:lnTo>
                <a:lnTo>
                  <a:pt x="7966259" y="4621299"/>
                </a:lnTo>
                <a:lnTo>
                  <a:pt x="7913313" y="4807752"/>
                </a:lnTo>
                <a:cubicBezTo>
                  <a:pt x="7710576" y="5459574"/>
                  <a:pt x="7425574" y="6060407"/>
                  <a:pt x="7025927" y="6604533"/>
                </a:cubicBezTo>
                <a:lnTo>
                  <a:pt x="6764123" y="6881549"/>
                </a:lnTo>
                <a:lnTo>
                  <a:pt x="12700" y="6869775"/>
                </a:lnTo>
                <a:cubicBezTo>
                  <a:pt x="12700" y="4579850"/>
                  <a:pt x="0" y="2289925"/>
                  <a:pt x="0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pl-PL"/>
          </a:p>
        </p:txBody>
      </p:sp>
      <p:pic>
        <p:nvPicPr>
          <p:cNvPr id="5" name="Grafika 4">
            <a:extLst>
              <a:ext uri="{FF2B5EF4-FFF2-40B4-BE49-F238E27FC236}">
                <a16:creationId xmlns:a16="http://schemas.microsoft.com/office/drawing/2014/main" id="{83AF258D-CCA8-F985-B058-15343D5E2CA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738994" y="571298"/>
            <a:ext cx="1041620" cy="1041620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A1C7CAF7-DD4E-F482-95BF-B65EA16C113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8860" y="4593600"/>
            <a:ext cx="1961417" cy="2264400"/>
          </a:xfrm>
          <a:prstGeom prst="rect">
            <a:avLst/>
          </a:prstGeom>
        </p:spPr>
      </p:pic>
      <p:sp>
        <p:nvSpPr>
          <p:cNvPr id="7" name="Symbol zastępczy tekstu 3">
            <a:extLst>
              <a:ext uri="{FF2B5EF4-FFF2-40B4-BE49-F238E27FC236}">
                <a16:creationId xmlns:a16="http://schemas.microsoft.com/office/drawing/2014/main" id="{3B0CB458-D432-F2F6-5438-4538BAE6327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14166" y="2235200"/>
            <a:ext cx="6978897" cy="1771535"/>
          </a:xfrm>
          <a:prstGeom prst="rect">
            <a:avLst/>
          </a:prstGeom>
        </p:spPr>
        <p:txBody>
          <a:bodyPr lIns="0"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lang="pl-PL" sz="5400" kern="1200" dirty="0">
                <a:gradFill flip="none" rotWithShape="1">
                  <a:gsLst>
                    <a:gs pos="50000">
                      <a:srgbClr val="00509E"/>
                    </a:gs>
                    <a:gs pos="15000">
                      <a:srgbClr val="00A8E4"/>
                    </a:gs>
                    <a:gs pos="100000">
                      <a:srgbClr val="00285F"/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latin typeface="+mj-lt"/>
                <a:ea typeface="+mn-ea"/>
                <a:cs typeface="+mn-cs"/>
              </a:defRPr>
            </a:lvl1pPr>
            <a:lvl2pPr marL="0" algn="l" defTabSz="914400" rtl="0" eaLnBrk="1" latinLnBrk="0" hangingPunct="1">
              <a:defRPr lang="pl-PL" sz="4000" kern="1200" dirty="0" smtClean="0">
                <a:gradFill flip="none" rotWithShape="1">
                  <a:gsLst>
                    <a:gs pos="50000">
                      <a:srgbClr val="00509E"/>
                    </a:gs>
                    <a:gs pos="15000">
                      <a:srgbClr val="00A8E4"/>
                    </a:gs>
                    <a:gs pos="100000">
                      <a:srgbClr val="00285F"/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latin typeface="+mj-lt"/>
                <a:ea typeface="+mn-ea"/>
                <a:cs typeface="+mn-cs"/>
              </a:defRPr>
            </a:lvl2pPr>
            <a:lvl3pPr marL="0" algn="l" defTabSz="914400" rtl="0" eaLnBrk="1" latinLnBrk="0" hangingPunct="1">
              <a:defRPr lang="pl-PL" sz="4000" kern="1200" dirty="0" smtClean="0">
                <a:gradFill flip="none" rotWithShape="1">
                  <a:gsLst>
                    <a:gs pos="50000">
                      <a:srgbClr val="00509E"/>
                    </a:gs>
                    <a:gs pos="15000">
                      <a:srgbClr val="00A8E4"/>
                    </a:gs>
                    <a:gs pos="100000">
                      <a:srgbClr val="00285F"/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latin typeface="+mj-lt"/>
                <a:ea typeface="+mn-ea"/>
                <a:cs typeface="+mn-cs"/>
              </a:defRPr>
            </a:lvl3pPr>
            <a:lvl4pPr marL="0" algn="l" defTabSz="914400" rtl="0" eaLnBrk="1" latinLnBrk="0" hangingPunct="1">
              <a:defRPr lang="pl-PL" sz="4000" kern="1200" dirty="0" smtClean="0">
                <a:gradFill flip="none" rotWithShape="1">
                  <a:gsLst>
                    <a:gs pos="50000">
                      <a:srgbClr val="00509E"/>
                    </a:gs>
                    <a:gs pos="15000">
                      <a:srgbClr val="00A8E4"/>
                    </a:gs>
                    <a:gs pos="100000">
                      <a:srgbClr val="00285F"/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latin typeface="+mj-lt"/>
                <a:ea typeface="+mn-ea"/>
                <a:cs typeface="+mn-cs"/>
              </a:defRPr>
            </a:lvl4pPr>
            <a:lvl5pPr marL="0" algn="l" defTabSz="914400" rtl="0" eaLnBrk="1" latinLnBrk="0" hangingPunct="1">
              <a:defRPr lang="pl-PL" sz="4000" kern="1200" dirty="0">
                <a:gradFill flip="none" rotWithShape="1">
                  <a:gsLst>
                    <a:gs pos="50000">
                      <a:srgbClr val="00509E"/>
                    </a:gs>
                    <a:gs pos="15000">
                      <a:srgbClr val="00A8E4"/>
                    </a:gs>
                    <a:gs pos="100000">
                      <a:srgbClr val="00285F"/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pl-PL" dirty="0"/>
              <a:t>Dziękujemy </a:t>
            </a:r>
          </a:p>
          <a:p>
            <a:pPr lvl="0"/>
            <a:r>
              <a:rPr lang="pl-PL" dirty="0"/>
              <a:t>za uwagę</a:t>
            </a:r>
          </a:p>
        </p:txBody>
      </p:sp>
    </p:spTree>
    <p:extLst>
      <p:ext uri="{BB962C8B-B14F-4D97-AF65-F5344CB8AC3E}">
        <p14:creationId xmlns:p14="http://schemas.microsoft.com/office/powerpoint/2010/main" val="41943580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zykład stopki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ymbol zastępczy tekstu 7">
            <a:extLst>
              <a:ext uri="{FF2B5EF4-FFF2-40B4-BE49-F238E27FC236}">
                <a16:creationId xmlns:a16="http://schemas.microsoft.com/office/drawing/2014/main" id="{053DB061-7CD7-4051-947F-68B499C05F6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11387" y="553508"/>
            <a:ext cx="11372626" cy="47909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pl-PL" dirty="0"/>
              <a:t>Tytuł slajdu</a:t>
            </a:r>
          </a:p>
        </p:txBody>
      </p:sp>
      <p:sp>
        <p:nvSpPr>
          <p:cNvPr id="9" name="pole tekstowe 8">
            <a:extLst>
              <a:ext uri="{FF2B5EF4-FFF2-40B4-BE49-F238E27FC236}">
                <a16:creationId xmlns:a16="http://schemas.microsoft.com/office/drawing/2014/main" id="{632BBF4D-BC16-4C5B-9281-C1A5090CDF1B}"/>
              </a:ext>
            </a:extLst>
          </p:cNvPr>
          <p:cNvSpPr txBox="1"/>
          <p:nvPr userDrawn="1"/>
        </p:nvSpPr>
        <p:spPr>
          <a:xfrm>
            <a:off x="313266" y="6429553"/>
            <a:ext cx="497947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/>
            <a:fld id="{7B9D8CFD-F89A-4492-8DE4-F0D817663D63}" type="slidenum">
              <a:rPr lang="pl-PL" sz="1200" smtClean="0">
                <a:solidFill>
                  <a:schemeClr val="tx2"/>
                </a:solidFill>
                <a:latin typeface="+mj-lt"/>
              </a:rPr>
              <a:pPr algn="l"/>
              <a:t>‹#›</a:t>
            </a:fld>
            <a:endParaRPr lang="pl-PL" sz="1100" dirty="0">
              <a:solidFill>
                <a:schemeClr val="tx2"/>
              </a:solidFill>
              <a:latin typeface="+mj-lt"/>
            </a:endParaRPr>
          </a:p>
        </p:txBody>
      </p:sp>
      <p:graphicFrame>
        <p:nvGraphicFramePr>
          <p:cNvPr id="7" name="Tabela 3">
            <a:extLst>
              <a:ext uri="{FF2B5EF4-FFF2-40B4-BE49-F238E27FC236}">
                <a16:creationId xmlns:a16="http://schemas.microsoft.com/office/drawing/2014/main" id="{33E7AC9C-BD8F-4456-AC86-0E15A4E12636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3739789669"/>
              </p:ext>
            </p:extLst>
          </p:nvPr>
        </p:nvGraphicFramePr>
        <p:xfrm>
          <a:off x="811215" y="6500640"/>
          <a:ext cx="8912222" cy="14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1582">
                  <a:extLst>
                    <a:ext uri="{9D8B030D-6E8A-4147-A177-3AD203B41FA5}">
                      <a16:colId xmlns:a16="http://schemas.microsoft.com/office/drawing/2014/main" val="1250344086"/>
                    </a:ext>
                  </a:extLst>
                </a:gridCol>
                <a:gridCol w="1149794">
                  <a:extLst>
                    <a:ext uri="{9D8B030D-6E8A-4147-A177-3AD203B41FA5}">
                      <a16:colId xmlns:a16="http://schemas.microsoft.com/office/drawing/2014/main" val="661082882"/>
                    </a:ext>
                  </a:extLst>
                </a:gridCol>
                <a:gridCol w="1149794">
                  <a:extLst>
                    <a:ext uri="{9D8B030D-6E8A-4147-A177-3AD203B41FA5}">
                      <a16:colId xmlns:a16="http://schemas.microsoft.com/office/drawing/2014/main" val="3511418444"/>
                    </a:ext>
                  </a:extLst>
                </a:gridCol>
                <a:gridCol w="1149794">
                  <a:extLst>
                    <a:ext uri="{9D8B030D-6E8A-4147-A177-3AD203B41FA5}">
                      <a16:colId xmlns:a16="http://schemas.microsoft.com/office/drawing/2014/main" val="2708370940"/>
                    </a:ext>
                  </a:extLst>
                </a:gridCol>
                <a:gridCol w="3711258">
                  <a:extLst>
                    <a:ext uri="{9D8B030D-6E8A-4147-A177-3AD203B41FA5}">
                      <a16:colId xmlns:a16="http://schemas.microsoft.com/office/drawing/2014/main" val="3553309786"/>
                    </a:ext>
                  </a:extLst>
                </a:gridCol>
              </a:tblGrid>
              <a:tr h="144000"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900" b="0" kern="1200" spc="3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Tytuł prezentacji PowerPoint 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0" algn="l" defTabSz="914400" rtl="0" eaLnBrk="1" latinLnBrk="0" hangingPunct="1"/>
                      <a:r>
                        <a:rPr lang="pl-PL" sz="900" b="0" kern="1200" spc="3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Punkt 1 agendy</a:t>
                      </a:r>
                    </a:p>
                  </a:txBody>
                  <a:tcPr marL="0" marR="108000" marT="0" marB="0" anchor="ctr">
                    <a:lnL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0" algn="l" defTabSz="914400" rtl="0" eaLnBrk="1" latinLnBrk="0" hangingPunct="1"/>
                      <a:r>
                        <a:rPr lang="pl-PL" sz="900" b="0" kern="1200" spc="3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Punkt 2 agendy</a:t>
                      </a:r>
                    </a:p>
                  </a:txBody>
                  <a:tcPr marL="0" marR="108000" marT="0" marB="0" anchor="ctr">
                    <a:lnL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0" algn="l" defTabSz="914400" rtl="0" eaLnBrk="1" latinLnBrk="0" hangingPunct="1"/>
                      <a:r>
                        <a:rPr lang="pl-PL" sz="900" b="0" kern="1200" spc="3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Punkt 3 agendy</a:t>
                      </a:r>
                    </a:p>
                  </a:txBody>
                  <a:tcPr marL="0" marR="108000" marT="0" marB="0" anchor="ctr">
                    <a:lnL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0" algn="l" defTabSz="914400" rtl="0" eaLnBrk="1" latinLnBrk="0" hangingPunct="1"/>
                      <a:endParaRPr lang="pl-PL" sz="900" b="0" kern="1200" spc="3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14997168"/>
                  </a:ext>
                </a:extLst>
              </a:tr>
            </a:tbl>
          </a:graphicData>
        </a:graphic>
      </p:graphicFrame>
      <p:pic>
        <p:nvPicPr>
          <p:cNvPr id="8" name="Grafika 18">
            <a:extLst>
              <a:ext uri="{FF2B5EF4-FFF2-40B4-BE49-F238E27FC236}">
                <a16:creationId xmlns:a16="http://schemas.microsoft.com/office/drawing/2014/main" id="{D0519B8C-9531-4DE6-B8A8-5BD6331C79E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434180" y="6394801"/>
            <a:ext cx="346433" cy="346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5255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zykład stopki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ymbol zastępczy tekstu 7">
            <a:extLst>
              <a:ext uri="{FF2B5EF4-FFF2-40B4-BE49-F238E27FC236}">
                <a16:creationId xmlns:a16="http://schemas.microsoft.com/office/drawing/2014/main" id="{053DB061-7CD7-4051-947F-68B499C05F6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11387" y="553508"/>
            <a:ext cx="11372626" cy="47909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pl-PL" dirty="0"/>
              <a:t>Tytuł slajdu</a:t>
            </a:r>
          </a:p>
        </p:txBody>
      </p:sp>
      <p:sp>
        <p:nvSpPr>
          <p:cNvPr id="9" name="pole tekstowe 8">
            <a:extLst>
              <a:ext uri="{FF2B5EF4-FFF2-40B4-BE49-F238E27FC236}">
                <a16:creationId xmlns:a16="http://schemas.microsoft.com/office/drawing/2014/main" id="{632BBF4D-BC16-4C5B-9281-C1A5090CDF1B}"/>
              </a:ext>
            </a:extLst>
          </p:cNvPr>
          <p:cNvSpPr txBox="1"/>
          <p:nvPr userDrawn="1"/>
        </p:nvSpPr>
        <p:spPr>
          <a:xfrm>
            <a:off x="313266" y="6429553"/>
            <a:ext cx="497947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/>
            <a:fld id="{7B9D8CFD-F89A-4492-8DE4-F0D817663D63}" type="slidenum">
              <a:rPr lang="pl-PL" sz="1200" smtClean="0">
                <a:solidFill>
                  <a:schemeClr val="tx2"/>
                </a:solidFill>
                <a:latin typeface="+mj-lt"/>
              </a:rPr>
              <a:pPr algn="l"/>
              <a:t>‹#›</a:t>
            </a:fld>
            <a:endParaRPr lang="pl-PL" sz="1100" dirty="0">
              <a:solidFill>
                <a:schemeClr val="tx2"/>
              </a:solidFill>
              <a:latin typeface="+mj-lt"/>
            </a:endParaRPr>
          </a:p>
        </p:txBody>
      </p:sp>
      <p:graphicFrame>
        <p:nvGraphicFramePr>
          <p:cNvPr id="10" name="Tabela 3">
            <a:extLst>
              <a:ext uri="{FF2B5EF4-FFF2-40B4-BE49-F238E27FC236}">
                <a16:creationId xmlns:a16="http://schemas.microsoft.com/office/drawing/2014/main" id="{AD18DA74-D214-4641-951C-9CD2ADF348E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3723599177"/>
              </p:ext>
            </p:extLst>
          </p:nvPr>
        </p:nvGraphicFramePr>
        <p:xfrm>
          <a:off x="10411602" y="6500640"/>
          <a:ext cx="1372411" cy="167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2411">
                  <a:extLst>
                    <a:ext uri="{9D8B030D-6E8A-4147-A177-3AD203B41FA5}">
                      <a16:colId xmlns:a16="http://schemas.microsoft.com/office/drawing/2014/main" val="661082882"/>
                    </a:ext>
                  </a:extLst>
                </a:gridCol>
              </a:tblGrid>
              <a:tr h="144000">
                <a:tc>
                  <a:txBody>
                    <a:bodyPr/>
                    <a:lstStyle/>
                    <a:p>
                      <a:pPr marL="360000" algn="r"/>
                      <a:r>
                        <a:rPr lang="pl-PL" sz="1100" b="0" kern="1200" spc="30" baseline="0" dirty="0">
                          <a:solidFill>
                            <a:schemeClr val="accent1"/>
                          </a:solidFill>
                          <a:latin typeface="+mj-lt"/>
                          <a:ea typeface="+mn-ea"/>
                          <a:cs typeface="+mn-cs"/>
                        </a:rPr>
                        <a:t>pzu.pl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14997168"/>
                  </a:ext>
                </a:extLst>
              </a:tr>
            </a:tbl>
          </a:graphicData>
        </a:graphic>
      </p:graphicFrame>
      <p:graphicFrame>
        <p:nvGraphicFramePr>
          <p:cNvPr id="11" name="Tabela 3">
            <a:extLst>
              <a:ext uri="{FF2B5EF4-FFF2-40B4-BE49-F238E27FC236}">
                <a16:creationId xmlns:a16="http://schemas.microsoft.com/office/drawing/2014/main" id="{33E7AC9C-BD8F-4456-AC86-0E15A4E12636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862860927"/>
              </p:ext>
            </p:extLst>
          </p:nvPr>
        </p:nvGraphicFramePr>
        <p:xfrm>
          <a:off x="811215" y="6500640"/>
          <a:ext cx="3240085" cy="14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1582">
                  <a:extLst>
                    <a:ext uri="{9D8B030D-6E8A-4147-A177-3AD203B41FA5}">
                      <a16:colId xmlns:a16="http://schemas.microsoft.com/office/drawing/2014/main" val="1250344086"/>
                    </a:ext>
                  </a:extLst>
                </a:gridCol>
                <a:gridCol w="1488503">
                  <a:extLst>
                    <a:ext uri="{9D8B030D-6E8A-4147-A177-3AD203B41FA5}">
                      <a16:colId xmlns:a16="http://schemas.microsoft.com/office/drawing/2014/main" val="661082882"/>
                    </a:ext>
                  </a:extLst>
                </a:gridCol>
              </a:tblGrid>
              <a:tr h="144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900" b="0" kern="1200" spc="3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Tytuł prezentacji PowerPoint </a:t>
                      </a:r>
                      <a:endParaRPr lang="pl-PL" sz="900" b="0" kern="1200" spc="30" baseline="0" dirty="0">
                        <a:solidFill>
                          <a:srgbClr val="003C7D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0" algn="l"/>
                      <a:r>
                        <a:rPr lang="pl-PL" sz="900" b="0" kern="1200" spc="3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Rodzaj materiału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149971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602582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umeru slajdu 12">
            <a:extLst>
              <a:ext uri="{FF2B5EF4-FFF2-40B4-BE49-F238E27FC236}">
                <a16:creationId xmlns:a16="http://schemas.microsoft.com/office/drawing/2014/main" id="{9067B5A9-C1E8-9B45-B29B-14D0EC43DA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12738" y="6388100"/>
            <a:ext cx="720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07CD0E13-AB0E-4125-BFB9-C6152B641C5A}" type="slidenum">
              <a:rPr lang="pl-PL" smtClean="0"/>
              <a:pPr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8193034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5" r:id="rId1"/>
    <p:sldLayoutId id="2147483794" r:id="rId2"/>
    <p:sldLayoutId id="2147483793" r:id="rId3"/>
    <p:sldLayoutId id="2147483752" r:id="rId4"/>
    <p:sldLayoutId id="2147483762" r:id="rId5"/>
    <p:sldLayoutId id="2147483766" r:id="rId6"/>
    <p:sldLayoutId id="2147483763" r:id="rId7"/>
    <p:sldLayoutId id="2147483796" r:id="rId8"/>
    <p:sldLayoutId id="2147483804" r:id="rId9"/>
    <p:sldLayoutId id="2147483799" r:id="rId10"/>
    <p:sldLayoutId id="2147483792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" pos="257" userDrawn="1">
          <p15:clr>
            <a:srgbClr val="F26B43"/>
          </p15:clr>
        </p15:guide>
        <p15:guide id="3" pos="7423" userDrawn="1">
          <p15:clr>
            <a:srgbClr val="F26B43"/>
          </p15:clr>
        </p15:guide>
        <p15:guide id="4" pos="2645" userDrawn="1">
          <p15:clr>
            <a:srgbClr val="5ACBF0"/>
          </p15:clr>
        </p15:guide>
        <p15:guide id="5" pos="5035" userDrawn="1">
          <p15:clr>
            <a:srgbClr val="5ACBF0"/>
          </p15:clr>
        </p15:guide>
        <p15:guide id="6" pos="3069" userDrawn="1">
          <p15:clr>
            <a:srgbClr val="547EBF"/>
          </p15:clr>
        </p15:guide>
        <p15:guide id="7" pos="3840" userDrawn="1">
          <p15:clr>
            <a:srgbClr val="A4A3A4"/>
          </p15:clr>
        </p15:guide>
        <p15:guide id="8" orient="horz" pos="346" userDrawn="1">
          <p15:clr>
            <a:srgbClr val="F26B43"/>
          </p15:clr>
        </p15:guide>
        <p15:guide id="10" orient="horz" pos="3952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42077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3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952">
          <p15:clr>
            <a:srgbClr val="F26B43"/>
          </p15:clr>
        </p15:guide>
        <p15:guide id="2" pos="257">
          <p15:clr>
            <a:srgbClr val="F26B43"/>
          </p15:clr>
        </p15:guide>
        <p15:guide id="3" pos="7423">
          <p15:clr>
            <a:srgbClr val="F26B43"/>
          </p15:clr>
        </p15:guide>
        <p15:guide id="4" pos="2645">
          <p15:clr>
            <a:srgbClr val="5ACBF0"/>
          </p15:clr>
        </p15:guide>
        <p15:guide id="5" pos="5035">
          <p15:clr>
            <a:srgbClr val="5ACBF0"/>
          </p15:clr>
        </p15:guide>
        <p15:guide id="6" pos="3069">
          <p15:clr>
            <a:srgbClr val="000000"/>
          </p15:clr>
        </p15:guide>
        <p15:guide id="7" pos="3840">
          <p15:clr>
            <a:srgbClr val="547EBF"/>
          </p15:clr>
        </p15:guide>
        <p15:guide id="8" orient="horz" pos="346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0.png"/><Relationship Id="rId5" Type="http://schemas.microsoft.com/office/2007/relationships/hdphoto" Target="../media/hdphoto1.wdp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ymbol zastępczy tekstu 12">
            <a:extLst>
              <a:ext uri="{FF2B5EF4-FFF2-40B4-BE49-F238E27FC236}">
                <a16:creationId xmlns:a16="http://schemas.microsoft.com/office/drawing/2014/main" id="{B7AF6965-0FDF-4A01-9431-7BA81058FC8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993063" y="2571859"/>
            <a:ext cx="3790950" cy="1490463"/>
          </a:xfrm>
        </p:spPr>
        <p:txBody>
          <a:bodyPr/>
          <a:lstStyle/>
          <a:p>
            <a:r>
              <a:rPr lang="pl-PL" sz="2400" dirty="0"/>
              <a:t>Instrukcja przystępowania w mojePZU</a:t>
            </a:r>
          </a:p>
          <a:p>
            <a:endParaRPr lang="pl-PL" dirty="0"/>
          </a:p>
        </p:txBody>
      </p:sp>
      <p:sp>
        <p:nvSpPr>
          <p:cNvPr id="6" name="Symbol zastępczy tekstu 5">
            <a:extLst>
              <a:ext uri="{FF2B5EF4-FFF2-40B4-BE49-F238E27FC236}">
                <a16:creationId xmlns:a16="http://schemas.microsoft.com/office/drawing/2014/main" id="{007E8EAA-3F0C-43C0-8069-F5E716B719B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dirty="0">
                <a:solidFill>
                  <a:schemeClr val="accent1"/>
                </a:solidFill>
                <a:latin typeface="+mj-lt"/>
              </a:rPr>
              <a:t>BSR</a:t>
            </a:r>
            <a:endParaRPr lang="pl-PL" sz="1600" dirty="0">
              <a:solidFill>
                <a:schemeClr val="accent1"/>
              </a:solidFill>
              <a:latin typeface="+mj-lt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1600" dirty="0">
                <a:solidFill>
                  <a:schemeClr val="tx1"/>
                </a:solidFill>
                <a:latin typeface="+mj-lt"/>
              </a:rPr>
              <a:t>Warszawa, </a:t>
            </a:r>
            <a:r>
              <a:rPr lang="pl-PL" dirty="0">
                <a:latin typeface="+mj-lt"/>
              </a:rPr>
              <a:t>styczeń 2026</a:t>
            </a:r>
            <a:endParaRPr lang="pl-PL" sz="16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10" name="Symbol zastępczy obrazu 9" descr="Obraz zawierający osoba, Ludzka twarz, ubrania, dziewczyna&#10;&#10;Opis wygenerowany automatycznie">
            <a:extLst>
              <a:ext uri="{FF2B5EF4-FFF2-40B4-BE49-F238E27FC236}">
                <a16:creationId xmlns:a16="http://schemas.microsoft.com/office/drawing/2014/main" id="{69AB3B25-8E73-4DFF-3F6D-AED710475BCA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94030" y="0"/>
            <a:ext cx="4288453" cy="6858000"/>
          </a:xfrm>
        </p:spPr>
      </p:pic>
      <p:pic>
        <p:nvPicPr>
          <p:cNvPr id="27" name="Symbol zastępczy obrazu 26" descr="Obraz zawierający sztuka&#10;&#10;Opis wygenerowany automatycznie przy niskim poziomie pewności">
            <a:extLst>
              <a:ext uri="{FF2B5EF4-FFF2-40B4-BE49-F238E27FC236}">
                <a16:creationId xmlns:a16="http://schemas.microsoft.com/office/drawing/2014/main" id="{3F26551A-3B09-37E5-E65C-784B9C875F7A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"/>
            <a:ext cx="4112920" cy="6857999"/>
          </a:xfrm>
        </p:spPr>
      </p:pic>
    </p:spTree>
    <p:extLst>
      <p:ext uri="{BB962C8B-B14F-4D97-AF65-F5344CB8AC3E}">
        <p14:creationId xmlns:p14="http://schemas.microsoft.com/office/powerpoint/2010/main" val="24906223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Łącznik: łamany 35">
            <a:extLst>
              <a:ext uri="{FF2B5EF4-FFF2-40B4-BE49-F238E27FC236}">
                <a16:creationId xmlns:a16="http://schemas.microsoft.com/office/drawing/2014/main" id="{EE220FCF-6D08-0439-2E31-DFEB89571425}"/>
              </a:ext>
            </a:extLst>
          </p:cNvPr>
          <p:cNvCxnSpPr>
            <a:cxnSpLocks/>
          </p:cNvCxnSpPr>
          <p:nvPr/>
        </p:nvCxnSpPr>
        <p:spPr>
          <a:xfrm flipV="1">
            <a:off x="6180460" y="1145245"/>
            <a:ext cx="2344261" cy="1877731"/>
          </a:xfrm>
          <a:prstGeom prst="bentConnector3">
            <a:avLst>
              <a:gd name="adj1" fmla="val 50000"/>
            </a:avLst>
          </a:prstGeom>
          <a:ln w="19050" cap="flat">
            <a:solidFill>
              <a:srgbClr val="00509E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Łącznik: łamany 144">
            <a:extLst>
              <a:ext uri="{FF2B5EF4-FFF2-40B4-BE49-F238E27FC236}">
                <a16:creationId xmlns:a16="http://schemas.microsoft.com/office/drawing/2014/main" id="{8E019F72-7144-BCCD-C3EE-8CC77DEA4A8F}"/>
              </a:ext>
            </a:extLst>
          </p:cNvPr>
          <p:cNvCxnSpPr>
            <a:cxnSpLocks/>
          </p:cNvCxnSpPr>
          <p:nvPr/>
        </p:nvCxnSpPr>
        <p:spPr>
          <a:xfrm rot="10800000" flipV="1">
            <a:off x="2659470" y="2384262"/>
            <a:ext cx="1824762" cy="840662"/>
          </a:xfrm>
          <a:prstGeom prst="bentConnector3">
            <a:avLst>
              <a:gd name="adj1" fmla="val 50000"/>
            </a:avLst>
          </a:prstGeom>
          <a:ln w="19050" cap="flat">
            <a:solidFill>
              <a:srgbClr val="84D0F0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Prostokąt: zaokrąglone rogi 38">
            <a:extLst>
              <a:ext uri="{FF2B5EF4-FFF2-40B4-BE49-F238E27FC236}">
                <a16:creationId xmlns:a16="http://schemas.microsoft.com/office/drawing/2014/main" id="{610F3BD1-CB3E-8932-21CA-2B0A0CE03188}"/>
              </a:ext>
            </a:extLst>
          </p:cNvPr>
          <p:cNvSpPr/>
          <p:nvPr/>
        </p:nvSpPr>
        <p:spPr>
          <a:xfrm>
            <a:off x="422271" y="4354218"/>
            <a:ext cx="2514601" cy="1739154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108000" rtlCol="0" anchor="ctr"/>
          <a:lstStyle/>
          <a:p>
            <a:pPr>
              <a:spcAft>
                <a:spcPts val="600"/>
              </a:spcAft>
            </a:pPr>
            <a:r>
              <a:rPr lang="pl-PL" sz="1400" b="1" dirty="0">
                <a:solidFill>
                  <a:schemeClr val="accent1"/>
                </a:solidFill>
              </a:rPr>
              <a:t>Krok 5</a:t>
            </a:r>
          </a:p>
          <a:p>
            <a:pPr>
              <a:spcAft>
                <a:spcPts val="600"/>
              </a:spcAft>
            </a:pPr>
            <a:r>
              <a:rPr lang="pl-PL" sz="1200" dirty="0">
                <a:solidFill>
                  <a:schemeClr val="tx1"/>
                </a:solidFill>
              </a:rPr>
              <a:t>Wskaż uposażonych.</a:t>
            </a:r>
          </a:p>
          <a:p>
            <a:pPr>
              <a:spcAft>
                <a:spcPts val="600"/>
              </a:spcAft>
            </a:pPr>
            <a:r>
              <a:rPr lang="pl-PL" sz="1200" dirty="0">
                <a:solidFill>
                  <a:schemeClr val="tx1"/>
                </a:solidFill>
              </a:rPr>
              <a:t>Uposażonym może osoba fizyczna lub podmiot prawny.</a:t>
            </a:r>
          </a:p>
          <a:p>
            <a:pPr>
              <a:spcAft>
                <a:spcPts val="600"/>
              </a:spcAft>
            </a:pPr>
            <a:endParaRPr lang="pl-PL" sz="1200" dirty="0">
              <a:solidFill>
                <a:schemeClr val="tx1"/>
              </a:solidFill>
            </a:endParaRPr>
          </a:p>
        </p:txBody>
      </p:sp>
      <p:cxnSp>
        <p:nvCxnSpPr>
          <p:cNvPr id="140" name="Łącznik: łamany 139">
            <a:extLst>
              <a:ext uri="{FF2B5EF4-FFF2-40B4-BE49-F238E27FC236}">
                <a16:creationId xmlns:a16="http://schemas.microsoft.com/office/drawing/2014/main" id="{3C6DB2BA-BB6B-5E35-2CD5-2897D267CDDA}"/>
              </a:ext>
            </a:extLst>
          </p:cNvPr>
          <p:cNvCxnSpPr>
            <a:cxnSpLocks/>
            <a:stCxn id="28" idx="0"/>
            <a:endCxn id="39" idx="2"/>
          </p:cNvCxnSpPr>
          <p:nvPr/>
        </p:nvCxnSpPr>
        <p:spPr>
          <a:xfrm rot="16200000" flipH="1" flipV="1">
            <a:off x="1379777" y="2663241"/>
            <a:ext cx="3729926" cy="3130336"/>
          </a:xfrm>
          <a:prstGeom prst="bentConnector5">
            <a:avLst>
              <a:gd name="adj1" fmla="val -6129"/>
              <a:gd name="adj2" fmla="val 50135"/>
              <a:gd name="adj3" fmla="val 106129"/>
            </a:avLst>
          </a:prstGeom>
          <a:ln w="19050" cap="flat">
            <a:solidFill>
              <a:srgbClr val="00A8E4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Prostokąt: zaokrąglone rogi 48">
            <a:extLst>
              <a:ext uri="{FF2B5EF4-FFF2-40B4-BE49-F238E27FC236}">
                <a16:creationId xmlns:a16="http://schemas.microsoft.com/office/drawing/2014/main" id="{0241C8C0-9722-6F75-2791-9413F3D2DE28}"/>
              </a:ext>
            </a:extLst>
          </p:cNvPr>
          <p:cNvSpPr/>
          <p:nvPr/>
        </p:nvSpPr>
        <p:spPr>
          <a:xfrm>
            <a:off x="9282010" y="4548761"/>
            <a:ext cx="2514601" cy="1739154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108000" rtlCol="0" anchor="ctr"/>
          <a:lstStyle/>
          <a:p>
            <a:pPr>
              <a:spcAft>
                <a:spcPts val="600"/>
              </a:spcAft>
            </a:pPr>
            <a:r>
              <a:rPr lang="pl-PL" sz="1400" b="1" dirty="0">
                <a:solidFill>
                  <a:schemeClr val="accent1"/>
                </a:solidFill>
              </a:rPr>
              <a:t>Krok 3</a:t>
            </a:r>
          </a:p>
          <a:p>
            <a:pPr>
              <a:spcAft>
                <a:spcPts val="600"/>
              </a:spcAft>
            </a:pPr>
            <a:r>
              <a:rPr lang="pl-PL" sz="1200" dirty="0">
                <a:solidFill>
                  <a:schemeClr val="tx1"/>
                </a:solidFill>
              </a:rPr>
              <a:t>Zapoznaj się z ofertą.</a:t>
            </a:r>
          </a:p>
          <a:p>
            <a:pPr>
              <a:spcAft>
                <a:spcPts val="600"/>
              </a:spcAft>
            </a:pPr>
            <a:r>
              <a:rPr lang="pl-PL" sz="1200" dirty="0">
                <a:solidFill>
                  <a:schemeClr val="tx1"/>
                </a:solidFill>
              </a:rPr>
              <a:t>Wybierz interesujące Cię warianty ubezpieczenia.</a:t>
            </a:r>
          </a:p>
        </p:txBody>
      </p:sp>
      <p:sp>
        <p:nvSpPr>
          <p:cNvPr id="47" name="Prostokąt: zaokrąglone rogi 46">
            <a:extLst>
              <a:ext uri="{FF2B5EF4-FFF2-40B4-BE49-F238E27FC236}">
                <a16:creationId xmlns:a16="http://schemas.microsoft.com/office/drawing/2014/main" id="{065F8203-B02F-2D82-31B5-806DD1C1ED5C}"/>
              </a:ext>
            </a:extLst>
          </p:cNvPr>
          <p:cNvSpPr/>
          <p:nvPr/>
        </p:nvSpPr>
        <p:spPr>
          <a:xfrm>
            <a:off x="5021146" y="4574239"/>
            <a:ext cx="2514601" cy="1739154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108000" rtlCol="0" anchor="ctr"/>
          <a:lstStyle/>
          <a:p>
            <a:pPr>
              <a:spcAft>
                <a:spcPts val="600"/>
              </a:spcAft>
            </a:pPr>
            <a:r>
              <a:rPr lang="pl-PL" sz="1400" b="1" dirty="0">
                <a:solidFill>
                  <a:schemeClr val="accent1"/>
                </a:solidFill>
              </a:rPr>
              <a:t>Krok 4</a:t>
            </a:r>
          </a:p>
          <a:p>
            <a:pPr>
              <a:spcAft>
                <a:spcPts val="600"/>
              </a:spcAft>
            </a:pPr>
            <a:r>
              <a:rPr lang="pl-PL" sz="1200" dirty="0">
                <a:solidFill>
                  <a:schemeClr val="tx1"/>
                </a:solidFill>
              </a:rPr>
              <a:t>Uzupełnij swoje dane. </a:t>
            </a:r>
          </a:p>
          <a:p>
            <a:pPr>
              <a:spcAft>
                <a:spcPts val="600"/>
              </a:spcAft>
            </a:pPr>
            <a:r>
              <a:rPr lang="pl-PL" sz="1200" dirty="0">
                <a:solidFill>
                  <a:schemeClr val="tx1"/>
                </a:solidFill>
              </a:rPr>
              <a:t>Możesz wskazać również Partnera Życiowego.</a:t>
            </a:r>
          </a:p>
        </p:txBody>
      </p:sp>
      <p:cxnSp>
        <p:nvCxnSpPr>
          <p:cNvPr id="96" name="Łącznik: łamany 95">
            <a:extLst>
              <a:ext uri="{FF2B5EF4-FFF2-40B4-BE49-F238E27FC236}">
                <a16:creationId xmlns:a16="http://schemas.microsoft.com/office/drawing/2014/main" id="{A3E8EF35-348E-D4DC-0C4A-ED72CAAE5BCB}"/>
              </a:ext>
            </a:extLst>
          </p:cNvPr>
          <p:cNvCxnSpPr>
            <a:cxnSpLocks/>
            <a:endCxn id="49" idx="1"/>
          </p:cNvCxnSpPr>
          <p:nvPr/>
        </p:nvCxnSpPr>
        <p:spPr>
          <a:xfrm rot="16200000" flipH="1">
            <a:off x="7813433" y="3949760"/>
            <a:ext cx="1673427" cy="1263727"/>
          </a:xfrm>
          <a:prstGeom prst="bentConnector2">
            <a:avLst/>
          </a:prstGeom>
          <a:ln w="19050" cap="flat">
            <a:solidFill>
              <a:srgbClr val="00A8E4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2" name="Łącznik: łamany 161">
            <a:extLst>
              <a:ext uri="{FF2B5EF4-FFF2-40B4-BE49-F238E27FC236}">
                <a16:creationId xmlns:a16="http://schemas.microsoft.com/office/drawing/2014/main" id="{83B6E0CE-FFC5-099D-F944-09C296EA148A}"/>
              </a:ext>
            </a:extLst>
          </p:cNvPr>
          <p:cNvCxnSpPr>
            <a:cxnSpLocks/>
            <a:endCxn id="47" idx="0"/>
          </p:cNvCxnSpPr>
          <p:nvPr/>
        </p:nvCxnSpPr>
        <p:spPr>
          <a:xfrm rot="10800000" flipV="1">
            <a:off x="6278447" y="4255781"/>
            <a:ext cx="454532" cy="318458"/>
          </a:xfrm>
          <a:prstGeom prst="bentConnector2">
            <a:avLst/>
          </a:prstGeom>
          <a:ln w="19050" cap="flat">
            <a:solidFill>
              <a:srgbClr val="00285F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Prostokąt: zaokrąglone rogi 36">
            <a:extLst>
              <a:ext uri="{FF2B5EF4-FFF2-40B4-BE49-F238E27FC236}">
                <a16:creationId xmlns:a16="http://schemas.microsoft.com/office/drawing/2014/main" id="{85753665-EA1B-6E09-595C-0C4209AC53B0}"/>
              </a:ext>
            </a:extLst>
          </p:cNvPr>
          <p:cNvSpPr/>
          <p:nvPr/>
        </p:nvSpPr>
        <p:spPr>
          <a:xfrm>
            <a:off x="8148472" y="309663"/>
            <a:ext cx="2514601" cy="1739154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108000" rtlCol="0" anchor="ctr"/>
          <a:lstStyle/>
          <a:p>
            <a:pPr>
              <a:spcAft>
                <a:spcPts val="600"/>
              </a:spcAft>
            </a:pPr>
            <a:r>
              <a:rPr lang="pl-PL" sz="1400" b="1" dirty="0">
                <a:solidFill>
                  <a:schemeClr val="accent1"/>
                </a:solidFill>
              </a:rPr>
              <a:t>Krok 1</a:t>
            </a:r>
          </a:p>
          <a:p>
            <a:pPr>
              <a:spcAft>
                <a:spcPts val="600"/>
              </a:spcAft>
            </a:pPr>
            <a:r>
              <a:rPr lang="pl-PL" sz="1200" dirty="0">
                <a:solidFill>
                  <a:schemeClr val="tx1"/>
                </a:solidFill>
              </a:rPr>
              <a:t>Gdy otrzymasz wiadomość e-mail zarejestruj się (jeżeli nie masz jeszcze konta w mojePZU) bądź zaloguj (jeżeli posiadasz już konto w mojePZU).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9B0C2CB5-1A66-B699-F315-BAF3CF62D45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9312" y="570761"/>
            <a:ext cx="11372626" cy="479098"/>
          </a:xfrm>
        </p:spPr>
        <p:txBody>
          <a:bodyPr/>
          <a:lstStyle/>
          <a:p>
            <a:r>
              <a:rPr lang="pl-PL" dirty="0"/>
              <a:t>Krok za krokiem…</a:t>
            </a:r>
          </a:p>
        </p:txBody>
      </p:sp>
      <p:sp>
        <p:nvSpPr>
          <p:cNvPr id="40" name="Prostokąt: zaokrąglone rogi 39">
            <a:extLst>
              <a:ext uri="{FF2B5EF4-FFF2-40B4-BE49-F238E27FC236}">
                <a16:creationId xmlns:a16="http://schemas.microsoft.com/office/drawing/2014/main" id="{3E2A17C8-1907-FBA3-CD90-C4AC24A398EB}"/>
              </a:ext>
            </a:extLst>
          </p:cNvPr>
          <p:cNvSpPr/>
          <p:nvPr/>
        </p:nvSpPr>
        <p:spPr>
          <a:xfrm>
            <a:off x="422271" y="2271143"/>
            <a:ext cx="2514601" cy="1739154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108000" rtlCol="0" anchor="ctr"/>
          <a:lstStyle/>
          <a:p>
            <a:pPr>
              <a:spcAft>
                <a:spcPts val="600"/>
              </a:spcAft>
            </a:pPr>
            <a:r>
              <a:rPr lang="pl-PL" sz="1400" b="1" dirty="0">
                <a:solidFill>
                  <a:schemeClr val="accent1"/>
                </a:solidFill>
              </a:rPr>
              <a:t>Krok 6</a:t>
            </a:r>
          </a:p>
          <a:p>
            <a:pPr>
              <a:spcAft>
                <a:spcPts val="600"/>
              </a:spcAft>
            </a:pPr>
            <a:r>
              <a:rPr lang="pl-PL" sz="1200" dirty="0">
                <a:solidFill>
                  <a:schemeClr val="tx1"/>
                </a:solidFill>
              </a:rPr>
              <a:t>Sprawdź dane wprowadzone na formularzu przystąpienia.</a:t>
            </a:r>
          </a:p>
          <a:p>
            <a:pPr>
              <a:spcAft>
                <a:spcPts val="600"/>
              </a:spcAft>
            </a:pPr>
            <a:r>
              <a:rPr lang="pl-PL" sz="1200" dirty="0">
                <a:solidFill>
                  <a:schemeClr val="tx1"/>
                </a:solidFill>
              </a:rPr>
              <a:t>Zaznacz oświadczenia. </a:t>
            </a:r>
          </a:p>
          <a:p>
            <a:pPr>
              <a:spcAft>
                <a:spcPts val="600"/>
              </a:spcAft>
            </a:pPr>
            <a:r>
              <a:rPr lang="pl-PL" sz="1200" dirty="0">
                <a:solidFill>
                  <a:schemeClr val="tx1"/>
                </a:solidFill>
              </a:rPr>
              <a:t>Wyślij swoje przystąpienie do PZU.</a:t>
            </a:r>
          </a:p>
        </p:txBody>
      </p:sp>
      <p:sp>
        <p:nvSpPr>
          <p:cNvPr id="41" name="Prostokąt: zaokrąglone rogi 40">
            <a:extLst>
              <a:ext uri="{FF2B5EF4-FFF2-40B4-BE49-F238E27FC236}">
                <a16:creationId xmlns:a16="http://schemas.microsoft.com/office/drawing/2014/main" id="{B94665A1-110B-6050-BE5D-D6A378B0B890}"/>
              </a:ext>
            </a:extLst>
          </p:cNvPr>
          <p:cNvSpPr/>
          <p:nvPr/>
        </p:nvSpPr>
        <p:spPr>
          <a:xfrm>
            <a:off x="3109944" y="357198"/>
            <a:ext cx="2514601" cy="1739154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108000" rtlCol="0" anchor="ctr"/>
          <a:lstStyle/>
          <a:p>
            <a:pPr>
              <a:spcAft>
                <a:spcPts val="600"/>
              </a:spcAft>
            </a:pPr>
            <a:r>
              <a:rPr lang="pl-PL" sz="1400" b="1" dirty="0">
                <a:solidFill>
                  <a:schemeClr val="accent1"/>
                </a:solidFill>
              </a:rPr>
              <a:t>Krok 7</a:t>
            </a:r>
          </a:p>
          <a:p>
            <a:pPr>
              <a:spcAft>
                <a:spcPts val="600"/>
              </a:spcAft>
            </a:pPr>
            <a:r>
              <a:rPr lang="pl-PL" sz="1200" dirty="0">
                <a:solidFill>
                  <a:schemeClr val="tx1"/>
                </a:solidFill>
              </a:rPr>
              <a:t>Udostępnij ofertę swoim bliskim.</a:t>
            </a:r>
          </a:p>
        </p:txBody>
      </p:sp>
      <p:sp>
        <p:nvSpPr>
          <p:cNvPr id="50" name="Prostokąt: zaokrąglone rogi 49">
            <a:extLst>
              <a:ext uri="{FF2B5EF4-FFF2-40B4-BE49-F238E27FC236}">
                <a16:creationId xmlns:a16="http://schemas.microsoft.com/office/drawing/2014/main" id="{B668CE12-64B0-3A08-1FC4-028784036E84}"/>
              </a:ext>
            </a:extLst>
          </p:cNvPr>
          <p:cNvSpPr/>
          <p:nvPr/>
        </p:nvSpPr>
        <p:spPr>
          <a:xfrm>
            <a:off x="9264370" y="2445584"/>
            <a:ext cx="2514601" cy="1739154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108000" rtlCol="0" anchor="ctr"/>
          <a:lstStyle/>
          <a:p>
            <a:pPr>
              <a:spcAft>
                <a:spcPts val="600"/>
              </a:spcAft>
            </a:pPr>
            <a:r>
              <a:rPr lang="pl-PL" sz="1400" b="1" dirty="0">
                <a:solidFill>
                  <a:schemeClr val="accent1"/>
                </a:solidFill>
              </a:rPr>
              <a:t>Krok 2</a:t>
            </a:r>
          </a:p>
          <a:p>
            <a:pPr>
              <a:spcAft>
                <a:spcPts val="600"/>
              </a:spcAft>
            </a:pPr>
            <a:r>
              <a:rPr lang="pl-PL" sz="1200" dirty="0">
                <a:solidFill>
                  <a:schemeClr val="tx1"/>
                </a:solidFill>
              </a:rPr>
              <a:t>Wejdź w zakładkę Produkty i Oferty-&gt; Moje Oferty. </a:t>
            </a:r>
          </a:p>
          <a:p>
            <a:pPr>
              <a:spcAft>
                <a:spcPts val="600"/>
              </a:spcAft>
            </a:pPr>
            <a:r>
              <a:rPr lang="pl-PL" sz="1200" dirty="0">
                <a:solidFill>
                  <a:schemeClr val="tx1"/>
                </a:solidFill>
              </a:rPr>
              <a:t>Kliknij przycisk Szczegóły przy ofercie ubezpieczenia.</a:t>
            </a:r>
          </a:p>
        </p:txBody>
      </p:sp>
      <p:grpSp>
        <p:nvGrpSpPr>
          <p:cNvPr id="35" name="Grupa 34">
            <a:extLst>
              <a:ext uri="{FF2B5EF4-FFF2-40B4-BE49-F238E27FC236}">
                <a16:creationId xmlns:a16="http://schemas.microsoft.com/office/drawing/2014/main" id="{5C0D3678-2AA4-DA2F-88EC-CAF0131421D5}"/>
              </a:ext>
            </a:extLst>
          </p:cNvPr>
          <p:cNvGrpSpPr/>
          <p:nvPr/>
        </p:nvGrpSpPr>
        <p:grpSpPr>
          <a:xfrm>
            <a:off x="3678872" y="2209751"/>
            <a:ext cx="4550474" cy="2216465"/>
            <a:chOff x="2728685" y="2721586"/>
            <a:chExt cx="5529403" cy="2693287"/>
          </a:xfrm>
        </p:grpSpPr>
        <p:grpSp>
          <p:nvGrpSpPr>
            <p:cNvPr id="24" name="Grupa 23">
              <a:extLst>
                <a:ext uri="{FF2B5EF4-FFF2-40B4-BE49-F238E27FC236}">
                  <a16:creationId xmlns:a16="http://schemas.microsoft.com/office/drawing/2014/main" id="{58A81120-F9CC-5DD8-72CB-25D605006D06}"/>
                </a:ext>
              </a:extLst>
            </p:cNvPr>
            <p:cNvGrpSpPr/>
            <p:nvPr/>
          </p:nvGrpSpPr>
          <p:grpSpPr>
            <a:xfrm>
              <a:off x="2728685" y="2721586"/>
              <a:ext cx="5529403" cy="2693287"/>
              <a:chOff x="915533" y="3940175"/>
              <a:chExt cx="4786312" cy="2331338"/>
            </a:xfrm>
          </p:grpSpPr>
          <p:sp>
            <p:nvSpPr>
              <p:cNvPr id="16" name="Dowolny kształt: kształt 15">
                <a:extLst>
                  <a:ext uri="{FF2B5EF4-FFF2-40B4-BE49-F238E27FC236}">
                    <a16:creationId xmlns:a16="http://schemas.microsoft.com/office/drawing/2014/main" id="{EA1C9D17-6C06-29A6-C4C0-3B2DEA9598D8}"/>
                  </a:ext>
                </a:extLst>
              </p:cNvPr>
              <p:cNvSpPr/>
              <p:nvPr/>
            </p:nvSpPr>
            <p:spPr>
              <a:xfrm>
                <a:off x="1210762" y="3940175"/>
                <a:ext cx="1666729" cy="747125"/>
              </a:xfrm>
              <a:custGeom>
                <a:avLst/>
                <a:gdLst>
                  <a:gd name="connsiteX0" fmla="*/ 870440 w 1666729"/>
                  <a:gd name="connsiteY0" fmla="*/ 0 h 747125"/>
                  <a:gd name="connsiteX1" fmla="*/ 34716 w 1666729"/>
                  <a:gd name="connsiteY1" fmla="*/ 353473 h 747125"/>
                  <a:gd name="connsiteX2" fmla="*/ 185783 w 1666729"/>
                  <a:gd name="connsiteY2" fmla="*/ 495776 h 747125"/>
                  <a:gd name="connsiteX3" fmla="*/ 139872 w 1666729"/>
                  <a:gd name="connsiteY3" fmla="*/ 535496 h 747125"/>
                  <a:gd name="connsiteX4" fmla="*/ 2807 w 1666729"/>
                  <a:gd name="connsiteY4" fmla="*/ 611981 h 747125"/>
                  <a:gd name="connsiteX5" fmla="*/ 138062 w 1666729"/>
                  <a:gd name="connsiteY5" fmla="*/ 744855 h 747125"/>
                  <a:gd name="connsiteX6" fmla="*/ 211595 w 1666729"/>
                  <a:gd name="connsiteY6" fmla="*/ 615887 h 747125"/>
                  <a:gd name="connsiteX7" fmla="*/ 265793 w 1666729"/>
                  <a:gd name="connsiteY7" fmla="*/ 571024 h 747125"/>
                  <a:gd name="connsiteX8" fmla="*/ 377616 w 1666729"/>
                  <a:gd name="connsiteY8" fmla="*/ 676370 h 747125"/>
                  <a:gd name="connsiteX9" fmla="*/ 870535 w 1666729"/>
                  <a:gd name="connsiteY9" fmla="*/ 471107 h 747125"/>
                  <a:gd name="connsiteX10" fmla="*/ 1352690 w 1666729"/>
                  <a:gd name="connsiteY10" fmla="*/ 666274 h 747125"/>
                  <a:gd name="connsiteX11" fmla="*/ 1456132 w 1666729"/>
                  <a:gd name="connsiteY11" fmla="*/ 550640 h 747125"/>
                  <a:gd name="connsiteX12" fmla="*/ 1409936 w 1666729"/>
                  <a:gd name="connsiteY12" fmla="*/ 497681 h 747125"/>
                  <a:gd name="connsiteX13" fmla="*/ 1279062 w 1666729"/>
                  <a:gd name="connsiteY13" fmla="*/ 427482 h 747125"/>
                  <a:gd name="connsiteX14" fmla="*/ 1408412 w 1666729"/>
                  <a:gd name="connsiteY14" fmla="*/ 288893 h 747125"/>
                  <a:gd name="connsiteX15" fmla="*/ 1488422 w 1666729"/>
                  <a:gd name="connsiteY15" fmla="*/ 423958 h 747125"/>
                  <a:gd name="connsiteX16" fmla="*/ 1529284 w 1666729"/>
                  <a:gd name="connsiteY16" fmla="*/ 468916 h 747125"/>
                  <a:gd name="connsiteX17" fmla="*/ 1666730 w 1666729"/>
                  <a:gd name="connsiteY17" fmla="*/ 315182 h 747125"/>
                  <a:gd name="connsiteX18" fmla="*/ 870440 w 1666729"/>
                  <a:gd name="connsiteY18" fmla="*/ 0 h 7471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1666729" h="747125">
                    <a:moveTo>
                      <a:pt x="870440" y="0"/>
                    </a:moveTo>
                    <a:cubicBezTo>
                      <a:pt x="542589" y="0"/>
                      <a:pt x="246457" y="135541"/>
                      <a:pt x="34716" y="353473"/>
                    </a:cubicBezTo>
                    <a:lnTo>
                      <a:pt x="185783" y="495776"/>
                    </a:lnTo>
                    <a:cubicBezTo>
                      <a:pt x="179496" y="515112"/>
                      <a:pt x="165590" y="528733"/>
                      <a:pt x="139872" y="535496"/>
                    </a:cubicBezTo>
                    <a:cubicBezTo>
                      <a:pt x="103963" y="544925"/>
                      <a:pt x="17762" y="532352"/>
                      <a:pt x="2807" y="611981"/>
                    </a:cubicBezTo>
                    <a:cubicBezTo>
                      <a:pt x="-17386" y="725805"/>
                      <a:pt x="75864" y="756380"/>
                      <a:pt x="138062" y="744855"/>
                    </a:cubicBezTo>
                    <a:cubicBezTo>
                      <a:pt x="200261" y="733330"/>
                      <a:pt x="192260" y="673703"/>
                      <a:pt x="211595" y="615887"/>
                    </a:cubicBezTo>
                    <a:cubicBezTo>
                      <a:pt x="223597" y="580073"/>
                      <a:pt x="248552" y="572072"/>
                      <a:pt x="265793" y="571024"/>
                    </a:cubicBezTo>
                    <a:lnTo>
                      <a:pt x="377616" y="676370"/>
                    </a:lnTo>
                    <a:cubicBezTo>
                      <a:pt x="503441" y="549593"/>
                      <a:pt x="677844" y="471107"/>
                      <a:pt x="870535" y="471107"/>
                    </a:cubicBezTo>
                    <a:cubicBezTo>
                      <a:pt x="1063226" y="471107"/>
                      <a:pt x="1227818" y="545592"/>
                      <a:pt x="1352690" y="666274"/>
                    </a:cubicBezTo>
                    <a:lnTo>
                      <a:pt x="1456132" y="550640"/>
                    </a:lnTo>
                    <a:cubicBezTo>
                      <a:pt x="1454703" y="533400"/>
                      <a:pt x="1446035" y="508730"/>
                      <a:pt x="1409936" y="497681"/>
                    </a:cubicBezTo>
                    <a:cubicBezTo>
                      <a:pt x="1351643" y="479870"/>
                      <a:pt x="1292207" y="489395"/>
                      <a:pt x="1279062" y="427482"/>
                    </a:cubicBezTo>
                    <a:cubicBezTo>
                      <a:pt x="1266013" y="365665"/>
                      <a:pt x="1294112" y="271653"/>
                      <a:pt x="1408412" y="288893"/>
                    </a:cubicBezTo>
                    <a:cubicBezTo>
                      <a:pt x="1488422" y="301847"/>
                      <a:pt x="1478039" y="388239"/>
                      <a:pt x="1488422" y="423958"/>
                    </a:cubicBezTo>
                    <a:cubicBezTo>
                      <a:pt x="1495756" y="449485"/>
                      <a:pt x="1509758" y="463106"/>
                      <a:pt x="1529284" y="468916"/>
                    </a:cubicBezTo>
                    <a:lnTo>
                      <a:pt x="1666730" y="315182"/>
                    </a:lnTo>
                    <a:cubicBezTo>
                      <a:pt x="1458323" y="119920"/>
                      <a:pt x="1178478" y="0"/>
                      <a:pt x="87044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  <p:sp>
            <p:nvSpPr>
              <p:cNvPr id="17" name="Dowolny kształt: kształt 16">
                <a:extLst>
                  <a:ext uri="{FF2B5EF4-FFF2-40B4-BE49-F238E27FC236}">
                    <a16:creationId xmlns:a16="http://schemas.microsoft.com/office/drawing/2014/main" id="{5079B9B9-3B74-C451-4354-790C120CA384}"/>
                  </a:ext>
                </a:extLst>
              </p:cNvPr>
              <p:cNvSpPr/>
              <p:nvPr/>
            </p:nvSpPr>
            <p:spPr>
              <a:xfrm>
                <a:off x="2486880" y="4226801"/>
                <a:ext cx="1547327" cy="1678952"/>
              </a:xfrm>
              <a:custGeom>
                <a:avLst/>
                <a:gdLst>
                  <a:gd name="connsiteX0" fmla="*/ 1524087 w 1547327"/>
                  <a:gd name="connsiteY0" fmla="*/ 1333290 h 1678952"/>
                  <a:gd name="connsiteX1" fmla="*/ 1523896 w 1547327"/>
                  <a:gd name="connsiteY1" fmla="*/ 1333290 h 1678952"/>
                  <a:gd name="connsiteX2" fmla="*/ 773231 w 1547327"/>
                  <a:gd name="connsiteY2" fmla="*/ 461086 h 1678952"/>
                  <a:gd name="connsiteX3" fmla="*/ 452334 w 1547327"/>
                  <a:gd name="connsiteY3" fmla="*/ 88182 h 1678952"/>
                  <a:gd name="connsiteX4" fmla="*/ 451381 w 1547327"/>
                  <a:gd name="connsiteY4" fmla="*/ 89135 h 1678952"/>
                  <a:gd name="connsiteX5" fmla="*/ 390612 w 1547327"/>
                  <a:gd name="connsiteY5" fmla="*/ 28365 h 1678952"/>
                  <a:gd name="connsiteX6" fmla="*/ 253166 w 1547327"/>
                  <a:gd name="connsiteY6" fmla="*/ 182099 h 1678952"/>
                  <a:gd name="connsiteX7" fmla="*/ 212304 w 1547327"/>
                  <a:gd name="connsiteY7" fmla="*/ 137141 h 1678952"/>
                  <a:gd name="connsiteX8" fmla="*/ 132294 w 1547327"/>
                  <a:gd name="connsiteY8" fmla="*/ 2076 h 1678952"/>
                  <a:gd name="connsiteX9" fmla="*/ 2944 w 1547327"/>
                  <a:gd name="connsiteY9" fmla="*/ 140665 h 1678952"/>
                  <a:gd name="connsiteX10" fmla="*/ 133818 w 1547327"/>
                  <a:gd name="connsiteY10" fmla="*/ 210864 h 1678952"/>
                  <a:gd name="connsiteX11" fmla="*/ 180014 w 1547327"/>
                  <a:gd name="connsiteY11" fmla="*/ 263823 h 1678952"/>
                  <a:gd name="connsiteX12" fmla="*/ 76572 w 1547327"/>
                  <a:gd name="connsiteY12" fmla="*/ 379457 h 1678952"/>
                  <a:gd name="connsiteX13" fmla="*/ 115530 w 1547327"/>
                  <a:gd name="connsiteY13" fmla="*/ 419843 h 1678952"/>
                  <a:gd name="connsiteX14" fmla="*/ 115720 w 1547327"/>
                  <a:gd name="connsiteY14" fmla="*/ 419843 h 1678952"/>
                  <a:gd name="connsiteX15" fmla="*/ 459382 w 1547327"/>
                  <a:gd name="connsiteY15" fmla="*/ 818845 h 1678952"/>
                  <a:gd name="connsiteX16" fmla="*/ 1164423 w 1547327"/>
                  <a:gd name="connsiteY16" fmla="*/ 1637519 h 1678952"/>
                  <a:gd name="connsiteX17" fmla="*/ 1164613 w 1547327"/>
                  <a:gd name="connsiteY17" fmla="*/ 1637519 h 1678952"/>
                  <a:gd name="connsiteX18" fmla="*/ 1202142 w 1547327"/>
                  <a:gd name="connsiteY18" fmla="*/ 1678952 h 1678952"/>
                  <a:gd name="connsiteX19" fmla="*/ 1347684 w 1547327"/>
                  <a:gd name="connsiteY19" fmla="*/ 1543888 h 1678952"/>
                  <a:gd name="connsiteX20" fmla="*/ 1302059 w 1547327"/>
                  <a:gd name="connsiteY20" fmla="*/ 1503883 h 1678952"/>
                  <a:gd name="connsiteX21" fmla="*/ 1165566 w 1547327"/>
                  <a:gd name="connsiteY21" fmla="*/ 1426445 h 1678952"/>
                  <a:gd name="connsiteX22" fmla="*/ 1301678 w 1547327"/>
                  <a:gd name="connsiteY22" fmla="*/ 1294523 h 1678952"/>
                  <a:gd name="connsiteX23" fmla="*/ 1374258 w 1547327"/>
                  <a:gd name="connsiteY23" fmla="*/ 1424063 h 1678952"/>
                  <a:gd name="connsiteX24" fmla="*/ 1428075 w 1547327"/>
                  <a:gd name="connsiteY24" fmla="*/ 1469307 h 1678952"/>
                  <a:gd name="connsiteX25" fmla="*/ 1547328 w 1547327"/>
                  <a:gd name="connsiteY25" fmla="*/ 1358627 h 1678952"/>
                  <a:gd name="connsiteX26" fmla="*/ 1524277 w 1547327"/>
                  <a:gd name="connsiteY26" fmla="*/ 1333290 h 16789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1547327" h="1678952">
                    <a:moveTo>
                      <a:pt x="1524087" y="1333290"/>
                    </a:moveTo>
                    <a:lnTo>
                      <a:pt x="1523896" y="1333290"/>
                    </a:lnTo>
                    <a:cubicBezTo>
                      <a:pt x="1523896" y="1333290"/>
                      <a:pt x="773231" y="461086"/>
                      <a:pt x="773231" y="461086"/>
                    </a:cubicBezTo>
                    <a:lnTo>
                      <a:pt x="452334" y="88182"/>
                    </a:lnTo>
                    <a:lnTo>
                      <a:pt x="451381" y="89135"/>
                    </a:lnTo>
                    <a:cubicBezTo>
                      <a:pt x="431950" y="68084"/>
                      <a:pt x="411471" y="47987"/>
                      <a:pt x="390612" y="28365"/>
                    </a:cubicBezTo>
                    <a:lnTo>
                      <a:pt x="253166" y="182099"/>
                    </a:lnTo>
                    <a:cubicBezTo>
                      <a:pt x="233640" y="176384"/>
                      <a:pt x="219638" y="162763"/>
                      <a:pt x="212304" y="137141"/>
                    </a:cubicBezTo>
                    <a:cubicBezTo>
                      <a:pt x="202017" y="101422"/>
                      <a:pt x="212304" y="15030"/>
                      <a:pt x="132294" y="2076"/>
                    </a:cubicBezTo>
                    <a:cubicBezTo>
                      <a:pt x="17994" y="-15164"/>
                      <a:pt x="-10105" y="78848"/>
                      <a:pt x="2944" y="140665"/>
                    </a:cubicBezTo>
                    <a:cubicBezTo>
                      <a:pt x="15993" y="202482"/>
                      <a:pt x="75525" y="192957"/>
                      <a:pt x="133818" y="210864"/>
                    </a:cubicBezTo>
                    <a:cubicBezTo>
                      <a:pt x="169917" y="221913"/>
                      <a:pt x="178585" y="246678"/>
                      <a:pt x="180014" y="263823"/>
                    </a:cubicBezTo>
                    <a:lnTo>
                      <a:pt x="76572" y="379457"/>
                    </a:lnTo>
                    <a:cubicBezTo>
                      <a:pt x="90003" y="392506"/>
                      <a:pt x="103147" y="405841"/>
                      <a:pt x="115530" y="419843"/>
                    </a:cubicBezTo>
                    <a:lnTo>
                      <a:pt x="115720" y="419843"/>
                    </a:lnTo>
                    <a:cubicBezTo>
                      <a:pt x="115720" y="419843"/>
                      <a:pt x="459382" y="818845"/>
                      <a:pt x="459382" y="818845"/>
                    </a:cubicBezTo>
                    <a:lnTo>
                      <a:pt x="1164423" y="1637519"/>
                    </a:lnTo>
                    <a:lnTo>
                      <a:pt x="1164613" y="1637519"/>
                    </a:lnTo>
                    <a:cubicBezTo>
                      <a:pt x="1176805" y="1651520"/>
                      <a:pt x="1189378" y="1665332"/>
                      <a:pt x="1202142" y="1678952"/>
                    </a:cubicBezTo>
                    <a:lnTo>
                      <a:pt x="1347684" y="1543888"/>
                    </a:lnTo>
                    <a:cubicBezTo>
                      <a:pt x="1341588" y="1524457"/>
                      <a:pt x="1327681" y="1510741"/>
                      <a:pt x="1302059" y="1503883"/>
                    </a:cubicBezTo>
                    <a:cubicBezTo>
                      <a:pt x="1266150" y="1494263"/>
                      <a:pt x="1179948" y="1506169"/>
                      <a:pt x="1165566" y="1426445"/>
                    </a:cubicBezTo>
                    <a:cubicBezTo>
                      <a:pt x="1146230" y="1312526"/>
                      <a:pt x="1239670" y="1282617"/>
                      <a:pt x="1301678" y="1294523"/>
                    </a:cubicBezTo>
                    <a:cubicBezTo>
                      <a:pt x="1363781" y="1306430"/>
                      <a:pt x="1355399" y="1366056"/>
                      <a:pt x="1374258" y="1424063"/>
                    </a:cubicBezTo>
                    <a:cubicBezTo>
                      <a:pt x="1385974" y="1459973"/>
                      <a:pt x="1410834" y="1468164"/>
                      <a:pt x="1428075" y="1469307"/>
                    </a:cubicBezTo>
                    <a:lnTo>
                      <a:pt x="1547328" y="1358627"/>
                    </a:lnTo>
                    <a:cubicBezTo>
                      <a:pt x="1539422" y="1350340"/>
                      <a:pt x="1531707" y="1341958"/>
                      <a:pt x="1524277" y="1333290"/>
                    </a:cubicBezTo>
                    <a:close/>
                  </a:path>
                </a:pathLst>
              </a:custGeom>
              <a:solidFill>
                <a:schemeClr val="tx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  <p:sp>
            <p:nvSpPr>
              <p:cNvPr id="18" name="Dowolny kształt: kształt 17">
                <a:extLst>
                  <a:ext uri="{FF2B5EF4-FFF2-40B4-BE49-F238E27FC236}">
                    <a16:creationId xmlns:a16="http://schemas.microsoft.com/office/drawing/2014/main" id="{BFBA8028-42D2-9C19-100A-1D30C2F0F63B}"/>
                  </a:ext>
                </a:extLst>
              </p:cNvPr>
              <p:cNvSpPr/>
              <p:nvPr/>
            </p:nvSpPr>
            <p:spPr>
              <a:xfrm>
                <a:off x="3649837" y="5518892"/>
                <a:ext cx="1671484" cy="752526"/>
              </a:xfrm>
              <a:custGeom>
                <a:avLst/>
                <a:gdLst>
                  <a:gd name="connsiteX0" fmla="*/ 1549946 w 1671484"/>
                  <a:gd name="connsiteY0" fmla="*/ 309233 h 752526"/>
                  <a:gd name="connsiteX1" fmla="*/ 1508512 w 1671484"/>
                  <a:gd name="connsiteY1" fmla="*/ 353619 h 752526"/>
                  <a:gd name="connsiteX2" fmla="*/ 1426692 w 1671484"/>
                  <a:gd name="connsiteY2" fmla="*/ 487541 h 752526"/>
                  <a:gd name="connsiteX3" fmla="*/ 1299248 w 1671484"/>
                  <a:gd name="connsiteY3" fmla="*/ 347237 h 752526"/>
                  <a:gd name="connsiteX4" fmla="*/ 1430978 w 1671484"/>
                  <a:gd name="connsiteY4" fmla="*/ 278848 h 752526"/>
                  <a:gd name="connsiteX5" fmla="*/ 1477937 w 1671484"/>
                  <a:gd name="connsiteY5" fmla="*/ 226460 h 752526"/>
                  <a:gd name="connsiteX6" fmla="*/ 1361922 w 1671484"/>
                  <a:gd name="connsiteY6" fmla="*/ 93206 h 752526"/>
                  <a:gd name="connsiteX7" fmla="*/ 886530 w 1671484"/>
                  <a:gd name="connsiteY7" fmla="*/ 281610 h 752526"/>
                  <a:gd name="connsiteX8" fmla="*/ 384372 w 1671484"/>
                  <a:gd name="connsiteY8" fmla="*/ 66536 h 752526"/>
                  <a:gd name="connsiteX9" fmla="*/ 265118 w 1671484"/>
                  <a:gd name="connsiteY9" fmla="*/ 177216 h 752526"/>
                  <a:gd name="connsiteX10" fmla="*/ 211302 w 1671484"/>
                  <a:gd name="connsiteY10" fmla="*/ 131972 h 752526"/>
                  <a:gd name="connsiteX11" fmla="*/ 138722 w 1671484"/>
                  <a:gd name="connsiteY11" fmla="*/ 2432 h 752526"/>
                  <a:gd name="connsiteX12" fmla="*/ 2609 w 1671484"/>
                  <a:gd name="connsiteY12" fmla="*/ 134354 h 752526"/>
                  <a:gd name="connsiteX13" fmla="*/ 139103 w 1671484"/>
                  <a:gd name="connsiteY13" fmla="*/ 211792 h 752526"/>
                  <a:gd name="connsiteX14" fmla="*/ 184727 w 1671484"/>
                  <a:gd name="connsiteY14" fmla="*/ 251797 h 752526"/>
                  <a:gd name="connsiteX15" fmla="*/ 39185 w 1671484"/>
                  <a:gd name="connsiteY15" fmla="*/ 386861 h 752526"/>
                  <a:gd name="connsiteX16" fmla="*/ 886530 w 1671484"/>
                  <a:gd name="connsiteY16" fmla="*/ 752526 h 752526"/>
                  <a:gd name="connsiteX17" fmla="*/ 1671485 w 1671484"/>
                  <a:gd name="connsiteY17" fmla="*/ 448583 h 752526"/>
                  <a:gd name="connsiteX18" fmla="*/ 1550041 w 1671484"/>
                  <a:gd name="connsiteY18" fmla="*/ 309137 h 7525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1671484" h="752526">
                    <a:moveTo>
                      <a:pt x="1549946" y="309233"/>
                    </a:moveTo>
                    <a:cubicBezTo>
                      <a:pt x="1530324" y="314757"/>
                      <a:pt x="1516227" y="328187"/>
                      <a:pt x="1508512" y="353619"/>
                    </a:cubicBezTo>
                    <a:cubicBezTo>
                      <a:pt x="1497749" y="389147"/>
                      <a:pt x="1506893" y="475730"/>
                      <a:pt x="1426692" y="487541"/>
                    </a:cubicBezTo>
                    <a:cubicBezTo>
                      <a:pt x="1312202" y="503257"/>
                      <a:pt x="1285246" y="408864"/>
                      <a:pt x="1299248" y="347237"/>
                    </a:cubicBezTo>
                    <a:cubicBezTo>
                      <a:pt x="1313154" y="285611"/>
                      <a:pt x="1372495" y="295898"/>
                      <a:pt x="1430978" y="278848"/>
                    </a:cubicBezTo>
                    <a:cubicBezTo>
                      <a:pt x="1467174" y="268275"/>
                      <a:pt x="1476222" y="243701"/>
                      <a:pt x="1477937" y="226460"/>
                    </a:cubicBezTo>
                    <a:lnTo>
                      <a:pt x="1361922" y="93206"/>
                    </a:lnTo>
                    <a:cubicBezTo>
                      <a:pt x="1237621" y="209982"/>
                      <a:pt x="1070457" y="281610"/>
                      <a:pt x="886530" y="281610"/>
                    </a:cubicBezTo>
                    <a:cubicBezTo>
                      <a:pt x="688981" y="281610"/>
                      <a:pt x="510864" y="198933"/>
                      <a:pt x="384372" y="66536"/>
                    </a:cubicBezTo>
                    <a:lnTo>
                      <a:pt x="265118" y="177216"/>
                    </a:lnTo>
                    <a:cubicBezTo>
                      <a:pt x="247878" y="176168"/>
                      <a:pt x="223018" y="167882"/>
                      <a:pt x="211302" y="131972"/>
                    </a:cubicBezTo>
                    <a:cubicBezTo>
                      <a:pt x="192347" y="74060"/>
                      <a:pt x="200825" y="14434"/>
                      <a:pt x="138722" y="2432"/>
                    </a:cubicBezTo>
                    <a:cubicBezTo>
                      <a:pt x="76618" y="-9474"/>
                      <a:pt x="-16822" y="20435"/>
                      <a:pt x="2609" y="134354"/>
                    </a:cubicBezTo>
                    <a:cubicBezTo>
                      <a:pt x="16992" y="214078"/>
                      <a:pt x="103193" y="202172"/>
                      <a:pt x="139103" y="211792"/>
                    </a:cubicBezTo>
                    <a:cubicBezTo>
                      <a:pt x="164820" y="218650"/>
                      <a:pt x="178631" y="232461"/>
                      <a:pt x="184727" y="251797"/>
                    </a:cubicBezTo>
                    <a:lnTo>
                      <a:pt x="39185" y="386861"/>
                    </a:lnTo>
                    <a:cubicBezTo>
                      <a:pt x="251688" y="611937"/>
                      <a:pt x="552583" y="752526"/>
                      <a:pt x="886530" y="752526"/>
                    </a:cubicBezTo>
                    <a:cubicBezTo>
                      <a:pt x="1188853" y="752526"/>
                      <a:pt x="1464316" y="637369"/>
                      <a:pt x="1671485" y="448583"/>
                    </a:cubicBezTo>
                    <a:lnTo>
                      <a:pt x="1550041" y="309137"/>
                    </a:lnTo>
                    <a:close/>
                  </a:path>
                </a:pathLst>
              </a:custGeom>
              <a:solidFill>
                <a:schemeClr val="accent3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  <p:sp>
            <p:nvSpPr>
              <p:cNvPr id="19" name="Dowolny kształt: kształt 18">
                <a:extLst>
                  <a:ext uri="{FF2B5EF4-FFF2-40B4-BE49-F238E27FC236}">
                    <a16:creationId xmlns:a16="http://schemas.microsoft.com/office/drawing/2014/main" id="{F6E6FA7A-487F-C70A-29C5-02A2E8455D3C}"/>
                  </a:ext>
                </a:extLst>
              </p:cNvPr>
              <p:cNvSpPr/>
              <p:nvPr/>
            </p:nvSpPr>
            <p:spPr>
              <a:xfrm>
                <a:off x="4945635" y="4310221"/>
                <a:ext cx="756210" cy="1697950"/>
              </a:xfrm>
              <a:custGeom>
                <a:avLst/>
                <a:gdLst>
                  <a:gd name="connsiteX0" fmla="*/ 442171 w 756210"/>
                  <a:gd name="connsiteY0" fmla="*/ 0 h 1697950"/>
                  <a:gd name="connsiteX1" fmla="*/ 311297 w 756210"/>
                  <a:gd name="connsiteY1" fmla="*/ 123254 h 1697950"/>
                  <a:gd name="connsiteX2" fmla="*/ 357208 w 756210"/>
                  <a:gd name="connsiteY2" fmla="*/ 162973 h 1697950"/>
                  <a:gd name="connsiteX3" fmla="*/ 494273 w 756210"/>
                  <a:gd name="connsiteY3" fmla="*/ 239459 h 1697950"/>
                  <a:gd name="connsiteX4" fmla="*/ 359017 w 756210"/>
                  <a:gd name="connsiteY4" fmla="*/ 372332 h 1697950"/>
                  <a:gd name="connsiteX5" fmla="*/ 285484 w 756210"/>
                  <a:gd name="connsiteY5" fmla="*/ 243364 h 1697950"/>
                  <a:gd name="connsiteX6" fmla="*/ 231287 w 756210"/>
                  <a:gd name="connsiteY6" fmla="*/ 198501 h 1697950"/>
                  <a:gd name="connsiteX7" fmla="*/ 99271 w 756210"/>
                  <a:gd name="connsiteY7" fmla="*/ 322898 h 1697950"/>
                  <a:gd name="connsiteX8" fmla="*/ 285199 w 756210"/>
                  <a:gd name="connsiteY8" fmla="*/ 795719 h 1697950"/>
                  <a:gd name="connsiteX9" fmla="*/ 66029 w 756210"/>
                  <a:gd name="connsiteY9" fmla="*/ 1301877 h 1697950"/>
                  <a:gd name="connsiteX10" fmla="*/ 182043 w 756210"/>
                  <a:gd name="connsiteY10" fmla="*/ 1435132 h 1697950"/>
                  <a:gd name="connsiteX11" fmla="*/ 135085 w 756210"/>
                  <a:gd name="connsiteY11" fmla="*/ 1487519 h 1697950"/>
                  <a:gd name="connsiteX12" fmla="*/ 3354 w 756210"/>
                  <a:gd name="connsiteY12" fmla="*/ 1555909 h 1697950"/>
                  <a:gd name="connsiteX13" fmla="*/ 130799 w 756210"/>
                  <a:gd name="connsiteY13" fmla="*/ 1696212 h 1697950"/>
                  <a:gd name="connsiteX14" fmla="*/ 212618 w 756210"/>
                  <a:gd name="connsiteY14" fmla="*/ 1562291 h 1697950"/>
                  <a:gd name="connsiteX15" fmla="*/ 254052 w 756210"/>
                  <a:gd name="connsiteY15" fmla="*/ 1517904 h 1697950"/>
                  <a:gd name="connsiteX16" fmla="*/ 375496 w 756210"/>
                  <a:gd name="connsiteY16" fmla="*/ 1657350 h 1697950"/>
                  <a:gd name="connsiteX17" fmla="*/ 756210 w 756210"/>
                  <a:gd name="connsiteY17" fmla="*/ 795623 h 1697950"/>
                  <a:gd name="connsiteX18" fmla="*/ 442076 w 756210"/>
                  <a:gd name="connsiteY18" fmla="*/ 0 h 16979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756210" h="1697950">
                    <a:moveTo>
                      <a:pt x="442171" y="0"/>
                    </a:moveTo>
                    <a:lnTo>
                      <a:pt x="311297" y="123254"/>
                    </a:lnTo>
                    <a:cubicBezTo>
                      <a:pt x="317584" y="142589"/>
                      <a:pt x="331490" y="156210"/>
                      <a:pt x="357208" y="162973"/>
                    </a:cubicBezTo>
                    <a:cubicBezTo>
                      <a:pt x="393117" y="172403"/>
                      <a:pt x="479318" y="159830"/>
                      <a:pt x="494273" y="239459"/>
                    </a:cubicBezTo>
                    <a:cubicBezTo>
                      <a:pt x="514466" y="353282"/>
                      <a:pt x="421216" y="383858"/>
                      <a:pt x="359017" y="372332"/>
                    </a:cubicBezTo>
                    <a:cubicBezTo>
                      <a:pt x="296819" y="360807"/>
                      <a:pt x="304820" y="301181"/>
                      <a:pt x="285484" y="243364"/>
                    </a:cubicBezTo>
                    <a:cubicBezTo>
                      <a:pt x="273483" y="207550"/>
                      <a:pt x="248528" y="199549"/>
                      <a:pt x="231287" y="198501"/>
                    </a:cubicBezTo>
                    <a:lnTo>
                      <a:pt x="99271" y="322898"/>
                    </a:lnTo>
                    <a:cubicBezTo>
                      <a:pt x="214523" y="446913"/>
                      <a:pt x="285199" y="613029"/>
                      <a:pt x="285199" y="795719"/>
                    </a:cubicBezTo>
                    <a:cubicBezTo>
                      <a:pt x="285199" y="995363"/>
                      <a:pt x="200903" y="1175195"/>
                      <a:pt x="66029" y="1301877"/>
                    </a:cubicBezTo>
                    <a:lnTo>
                      <a:pt x="182043" y="1435132"/>
                    </a:lnTo>
                    <a:cubicBezTo>
                      <a:pt x="180424" y="1452372"/>
                      <a:pt x="171375" y="1476947"/>
                      <a:pt x="135085" y="1487519"/>
                    </a:cubicBezTo>
                    <a:cubicBezTo>
                      <a:pt x="76601" y="1504569"/>
                      <a:pt x="17261" y="1494282"/>
                      <a:pt x="3354" y="1555909"/>
                    </a:cubicBezTo>
                    <a:cubicBezTo>
                      <a:pt x="-10552" y="1617536"/>
                      <a:pt x="16308" y="1711928"/>
                      <a:pt x="130799" y="1696212"/>
                    </a:cubicBezTo>
                    <a:cubicBezTo>
                      <a:pt x="210904" y="1684401"/>
                      <a:pt x="201760" y="1597819"/>
                      <a:pt x="212618" y="1562291"/>
                    </a:cubicBezTo>
                    <a:cubicBezTo>
                      <a:pt x="220334" y="1536859"/>
                      <a:pt x="234526" y="1523429"/>
                      <a:pt x="254052" y="1517904"/>
                    </a:cubicBezTo>
                    <a:lnTo>
                      <a:pt x="375496" y="1657350"/>
                    </a:lnTo>
                    <a:cubicBezTo>
                      <a:pt x="609430" y="1444181"/>
                      <a:pt x="756210" y="1136999"/>
                      <a:pt x="756210" y="795623"/>
                    </a:cubicBezTo>
                    <a:cubicBezTo>
                      <a:pt x="756210" y="487966"/>
                      <a:pt x="636767" y="208312"/>
                      <a:pt x="442076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  <p:sp>
            <p:nvSpPr>
              <p:cNvPr id="21" name="Dowolny kształt: kształt 20">
                <a:extLst>
                  <a:ext uri="{FF2B5EF4-FFF2-40B4-BE49-F238E27FC236}">
                    <a16:creationId xmlns:a16="http://schemas.microsoft.com/office/drawing/2014/main" id="{E55C973B-98CC-18E4-6D9F-E278A4D190F2}"/>
                  </a:ext>
                </a:extLst>
              </p:cNvPr>
              <p:cNvSpPr/>
              <p:nvPr/>
            </p:nvSpPr>
            <p:spPr>
              <a:xfrm>
                <a:off x="1325965" y="5490340"/>
                <a:ext cx="1640527" cy="781173"/>
              </a:xfrm>
              <a:custGeom>
                <a:avLst/>
                <a:gdLst>
                  <a:gd name="connsiteX0" fmla="*/ 1502092 w 1640527"/>
                  <a:gd name="connsiteY0" fmla="*/ 211960 h 781173"/>
                  <a:gd name="connsiteX1" fmla="*/ 1638110 w 1640527"/>
                  <a:gd name="connsiteY1" fmla="*/ 133664 h 781173"/>
                  <a:gd name="connsiteX2" fmla="*/ 1501140 w 1640527"/>
                  <a:gd name="connsiteY2" fmla="*/ 2600 h 781173"/>
                  <a:gd name="connsiteX3" fmla="*/ 1429322 w 1640527"/>
                  <a:gd name="connsiteY3" fmla="*/ 132521 h 781173"/>
                  <a:gd name="connsiteX4" fmla="*/ 1375791 w 1640527"/>
                  <a:gd name="connsiteY4" fmla="*/ 178051 h 781173"/>
                  <a:gd name="connsiteX5" fmla="*/ 1270063 w 1640527"/>
                  <a:gd name="connsiteY5" fmla="*/ 81182 h 781173"/>
                  <a:gd name="connsiteX6" fmla="*/ 755333 w 1640527"/>
                  <a:gd name="connsiteY6" fmla="*/ 310163 h 781173"/>
                  <a:gd name="connsiteX7" fmla="*/ 309086 w 1640527"/>
                  <a:gd name="connsiteY7" fmla="*/ 147761 h 781173"/>
                  <a:gd name="connsiteX8" fmla="*/ 215646 w 1640527"/>
                  <a:gd name="connsiteY8" fmla="*/ 255108 h 781173"/>
                  <a:gd name="connsiteX9" fmla="*/ 262604 w 1640527"/>
                  <a:gd name="connsiteY9" fmla="*/ 307496 h 781173"/>
                  <a:gd name="connsiteX10" fmla="*/ 394335 w 1640527"/>
                  <a:gd name="connsiteY10" fmla="*/ 375885 h 781173"/>
                  <a:gd name="connsiteX11" fmla="*/ 266891 w 1640527"/>
                  <a:gd name="connsiteY11" fmla="*/ 516188 h 781173"/>
                  <a:gd name="connsiteX12" fmla="*/ 185071 w 1640527"/>
                  <a:gd name="connsiteY12" fmla="*/ 382267 h 781173"/>
                  <a:gd name="connsiteX13" fmla="*/ 143637 w 1640527"/>
                  <a:gd name="connsiteY13" fmla="*/ 337880 h 781173"/>
                  <a:gd name="connsiteX14" fmla="*/ 0 w 1640527"/>
                  <a:gd name="connsiteY14" fmla="*/ 502949 h 781173"/>
                  <a:gd name="connsiteX15" fmla="*/ 755428 w 1640527"/>
                  <a:gd name="connsiteY15" fmla="*/ 781174 h 781173"/>
                  <a:gd name="connsiteX16" fmla="*/ 1617631 w 1640527"/>
                  <a:gd name="connsiteY16" fmla="*/ 399698 h 781173"/>
                  <a:gd name="connsiteX17" fmla="*/ 1456849 w 1640527"/>
                  <a:gd name="connsiteY17" fmla="*/ 252251 h 781173"/>
                  <a:gd name="connsiteX18" fmla="*/ 1502283 w 1640527"/>
                  <a:gd name="connsiteY18" fmla="*/ 211960 h 781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1640527" h="781173">
                    <a:moveTo>
                      <a:pt x="1502092" y="211960"/>
                    </a:moveTo>
                    <a:cubicBezTo>
                      <a:pt x="1537907" y="202054"/>
                      <a:pt x="1624203" y="213484"/>
                      <a:pt x="1638110" y="133664"/>
                    </a:cubicBezTo>
                    <a:cubicBezTo>
                      <a:pt x="1656779" y="19555"/>
                      <a:pt x="1563148" y="-9687"/>
                      <a:pt x="1501140" y="2600"/>
                    </a:cubicBezTo>
                    <a:cubicBezTo>
                      <a:pt x="1439132" y="14888"/>
                      <a:pt x="1447895" y="74514"/>
                      <a:pt x="1429322" y="132521"/>
                    </a:cubicBezTo>
                    <a:cubicBezTo>
                      <a:pt x="1417796" y="168431"/>
                      <a:pt x="1393031" y="176908"/>
                      <a:pt x="1375791" y="178051"/>
                    </a:cubicBezTo>
                    <a:lnTo>
                      <a:pt x="1270063" y="81182"/>
                    </a:lnTo>
                    <a:cubicBezTo>
                      <a:pt x="1143000" y="221675"/>
                      <a:pt x="959644" y="310163"/>
                      <a:pt x="755333" y="310163"/>
                    </a:cubicBezTo>
                    <a:cubicBezTo>
                      <a:pt x="585407" y="310163"/>
                      <a:pt x="429863" y="249107"/>
                      <a:pt x="309086" y="147761"/>
                    </a:cubicBezTo>
                    <a:lnTo>
                      <a:pt x="215646" y="255108"/>
                    </a:lnTo>
                    <a:cubicBezTo>
                      <a:pt x="217265" y="272348"/>
                      <a:pt x="226314" y="296923"/>
                      <a:pt x="262604" y="307496"/>
                    </a:cubicBezTo>
                    <a:cubicBezTo>
                      <a:pt x="321088" y="324545"/>
                      <a:pt x="380429" y="314258"/>
                      <a:pt x="394335" y="375885"/>
                    </a:cubicBezTo>
                    <a:cubicBezTo>
                      <a:pt x="408241" y="437512"/>
                      <a:pt x="381381" y="531905"/>
                      <a:pt x="266891" y="516188"/>
                    </a:cubicBezTo>
                    <a:cubicBezTo>
                      <a:pt x="186785" y="504377"/>
                      <a:pt x="195929" y="417795"/>
                      <a:pt x="185071" y="382267"/>
                    </a:cubicBezTo>
                    <a:cubicBezTo>
                      <a:pt x="177355" y="356835"/>
                      <a:pt x="163163" y="343405"/>
                      <a:pt x="143637" y="337880"/>
                    </a:cubicBezTo>
                    <a:lnTo>
                      <a:pt x="0" y="502949"/>
                    </a:lnTo>
                    <a:cubicBezTo>
                      <a:pt x="203454" y="676304"/>
                      <a:pt x="467106" y="781174"/>
                      <a:pt x="755428" y="781174"/>
                    </a:cubicBezTo>
                    <a:cubicBezTo>
                      <a:pt x="1097185" y="781174"/>
                      <a:pt x="1404461" y="634013"/>
                      <a:pt x="1617631" y="399698"/>
                    </a:cubicBezTo>
                    <a:lnTo>
                      <a:pt x="1456849" y="252251"/>
                    </a:lnTo>
                    <a:cubicBezTo>
                      <a:pt x="1462850" y="232820"/>
                      <a:pt x="1476661" y="219008"/>
                      <a:pt x="1502283" y="21196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  <p:sp>
            <p:nvSpPr>
              <p:cNvPr id="22" name="Dowolny kształt: kształt 21">
                <a:extLst>
                  <a:ext uri="{FF2B5EF4-FFF2-40B4-BE49-F238E27FC236}">
                    <a16:creationId xmlns:a16="http://schemas.microsoft.com/office/drawing/2014/main" id="{9195E4D4-CB4E-EEEF-98B6-6DD8A93B0B73}"/>
                  </a:ext>
                </a:extLst>
              </p:cNvPr>
              <p:cNvSpPr/>
              <p:nvPr/>
            </p:nvSpPr>
            <p:spPr>
              <a:xfrm>
                <a:off x="3774842" y="3940175"/>
                <a:ext cx="1667945" cy="744553"/>
              </a:xfrm>
              <a:custGeom>
                <a:avLst/>
                <a:gdLst>
                  <a:gd name="connsiteX0" fmla="*/ 1665065 w 1667945"/>
                  <a:gd name="connsiteY0" fmla="*/ 609505 h 744553"/>
                  <a:gd name="connsiteX1" fmla="*/ 1528000 w 1667945"/>
                  <a:gd name="connsiteY1" fmla="*/ 533019 h 744553"/>
                  <a:gd name="connsiteX2" fmla="*/ 1482090 w 1667945"/>
                  <a:gd name="connsiteY2" fmla="*/ 493300 h 744553"/>
                  <a:gd name="connsiteX3" fmla="*/ 1612964 w 1667945"/>
                  <a:gd name="connsiteY3" fmla="*/ 370046 h 744553"/>
                  <a:gd name="connsiteX4" fmla="*/ 761429 w 1667945"/>
                  <a:gd name="connsiteY4" fmla="*/ 0 h 744553"/>
                  <a:gd name="connsiteX5" fmla="*/ 0 w 1667945"/>
                  <a:gd name="connsiteY5" fmla="*/ 283369 h 744553"/>
                  <a:gd name="connsiteX6" fmla="*/ 137255 w 1667945"/>
                  <a:gd name="connsiteY6" fmla="*/ 436817 h 744553"/>
                  <a:gd name="connsiteX7" fmla="*/ 178118 w 1667945"/>
                  <a:gd name="connsiteY7" fmla="*/ 391859 h 744553"/>
                  <a:gd name="connsiteX8" fmla="*/ 258128 w 1667945"/>
                  <a:gd name="connsiteY8" fmla="*/ 256794 h 744553"/>
                  <a:gd name="connsiteX9" fmla="*/ 387477 w 1667945"/>
                  <a:gd name="connsiteY9" fmla="*/ 395383 h 744553"/>
                  <a:gd name="connsiteX10" fmla="*/ 256604 w 1667945"/>
                  <a:gd name="connsiteY10" fmla="*/ 465582 h 744553"/>
                  <a:gd name="connsiteX11" fmla="*/ 210407 w 1667945"/>
                  <a:gd name="connsiteY11" fmla="*/ 518541 h 744553"/>
                  <a:gd name="connsiteX12" fmla="*/ 314230 w 1667945"/>
                  <a:gd name="connsiteY12" fmla="*/ 634651 h 744553"/>
                  <a:gd name="connsiteX13" fmla="*/ 761429 w 1667945"/>
                  <a:gd name="connsiteY13" fmla="*/ 471011 h 744553"/>
                  <a:gd name="connsiteX14" fmla="*/ 1270159 w 1667945"/>
                  <a:gd name="connsiteY14" fmla="*/ 692849 h 744553"/>
                  <a:gd name="connsiteX15" fmla="*/ 1402175 w 1667945"/>
                  <a:gd name="connsiteY15" fmla="*/ 568452 h 744553"/>
                  <a:gd name="connsiteX16" fmla="*/ 1456373 w 1667945"/>
                  <a:gd name="connsiteY16" fmla="*/ 613315 h 744553"/>
                  <a:gd name="connsiteX17" fmla="*/ 1529906 w 1667945"/>
                  <a:gd name="connsiteY17" fmla="*/ 742283 h 744553"/>
                  <a:gd name="connsiteX18" fmla="*/ 1665161 w 1667945"/>
                  <a:gd name="connsiteY18" fmla="*/ 609410 h 7445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1667945" h="744553">
                    <a:moveTo>
                      <a:pt x="1665065" y="609505"/>
                    </a:moveTo>
                    <a:cubicBezTo>
                      <a:pt x="1650111" y="529876"/>
                      <a:pt x="1564005" y="542449"/>
                      <a:pt x="1528000" y="533019"/>
                    </a:cubicBezTo>
                    <a:cubicBezTo>
                      <a:pt x="1502283" y="526256"/>
                      <a:pt x="1488281" y="512636"/>
                      <a:pt x="1482090" y="493300"/>
                    </a:cubicBezTo>
                    <a:lnTo>
                      <a:pt x="1612964" y="370046"/>
                    </a:lnTo>
                    <a:cubicBezTo>
                      <a:pt x="1400175" y="142494"/>
                      <a:pt x="1097471" y="0"/>
                      <a:pt x="761429" y="0"/>
                    </a:cubicBezTo>
                    <a:cubicBezTo>
                      <a:pt x="470345" y="0"/>
                      <a:pt x="204216" y="106871"/>
                      <a:pt x="0" y="283369"/>
                    </a:cubicBezTo>
                    <a:lnTo>
                      <a:pt x="137255" y="436817"/>
                    </a:lnTo>
                    <a:cubicBezTo>
                      <a:pt x="156781" y="431101"/>
                      <a:pt x="170783" y="417481"/>
                      <a:pt x="178118" y="391859"/>
                    </a:cubicBezTo>
                    <a:cubicBezTo>
                      <a:pt x="188404" y="356140"/>
                      <a:pt x="178118" y="269748"/>
                      <a:pt x="258128" y="256794"/>
                    </a:cubicBezTo>
                    <a:cubicBezTo>
                      <a:pt x="372428" y="239554"/>
                      <a:pt x="400526" y="333566"/>
                      <a:pt x="387477" y="395383"/>
                    </a:cubicBezTo>
                    <a:cubicBezTo>
                      <a:pt x="374428" y="457200"/>
                      <a:pt x="314896" y="447675"/>
                      <a:pt x="256604" y="465582"/>
                    </a:cubicBezTo>
                    <a:cubicBezTo>
                      <a:pt x="220504" y="476631"/>
                      <a:pt x="211836" y="501396"/>
                      <a:pt x="210407" y="518541"/>
                    </a:cubicBezTo>
                    <a:lnTo>
                      <a:pt x="314230" y="634651"/>
                    </a:lnTo>
                    <a:cubicBezTo>
                      <a:pt x="435007" y="532638"/>
                      <a:pt x="590931" y="471011"/>
                      <a:pt x="761429" y="471011"/>
                    </a:cubicBezTo>
                    <a:cubicBezTo>
                      <a:pt x="962406" y="471011"/>
                      <a:pt x="1143286" y="556451"/>
                      <a:pt x="1270159" y="692849"/>
                    </a:cubicBezTo>
                    <a:lnTo>
                      <a:pt x="1402175" y="568452"/>
                    </a:lnTo>
                    <a:cubicBezTo>
                      <a:pt x="1419415" y="569405"/>
                      <a:pt x="1444371" y="577501"/>
                      <a:pt x="1456373" y="613315"/>
                    </a:cubicBezTo>
                    <a:cubicBezTo>
                      <a:pt x="1475708" y="671132"/>
                      <a:pt x="1467707" y="730853"/>
                      <a:pt x="1529906" y="742283"/>
                    </a:cubicBezTo>
                    <a:cubicBezTo>
                      <a:pt x="1592104" y="753809"/>
                      <a:pt x="1685258" y="723233"/>
                      <a:pt x="1665161" y="60941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  <p:sp>
            <p:nvSpPr>
              <p:cNvPr id="23" name="Dowolny kształt: kształt 22">
                <a:extLst>
                  <a:ext uri="{FF2B5EF4-FFF2-40B4-BE49-F238E27FC236}">
                    <a16:creationId xmlns:a16="http://schemas.microsoft.com/office/drawing/2014/main" id="{26C99AF0-4DBB-3B65-4487-9394BDEFF2DF}"/>
                  </a:ext>
                </a:extLst>
              </p:cNvPr>
              <p:cNvSpPr/>
              <p:nvPr/>
            </p:nvSpPr>
            <p:spPr>
              <a:xfrm>
                <a:off x="915533" y="4293742"/>
                <a:ext cx="807962" cy="1714523"/>
              </a:xfrm>
              <a:custGeom>
                <a:avLst/>
                <a:gdLst>
                  <a:gd name="connsiteX0" fmla="*/ 804672 w 807962"/>
                  <a:gd name="connsiteY0" fmla="*/ 1572482 h 1714523"/>
                  <a:gd name="connsiteX1" fmla="*/ 672941 w 807962"/>
                  <a:gd name="connsiteY1" fmla="*/ 1504093 h 1714523"/>
                  <a:gd name="connsiteX2" fmla="*/ 625983 w 807962"/>
                  <a:gd name="connsiteY2" fmla="*/ 1451705 h 1714523"/>
                  <a:gd name="connsiteX3" fmla="*/ 719423 w 807962"/>
                  <a:gd name="connsiteY3" fmla="*/ 1344359 h 1714523"/>
                  <a:gd name="connsiteX4" fmla="*/ 471011 w 807962"/>
                  <a:gd name="connsiteY4" fmla="*/ 812197 h 1714523"/>
                  <a:gd name="connsiteX5" fmla="*/ 672751 w 807962"/>
                  <a:gd name="connsiteY5" fmla="*/ 322897 h 1714523"/>
                  <a:gd name="connsiteX6" fmla="*/ 560927 w 807962"/>
                  <a:gd name="connsiteY6" fmla="*/ 217551 h 1714523"/>
                  <a:gd name="connsiteX7" fmla="*/ 506730 w 807962"/>
                  <a:gd name="connsiteY7" fmla="*/ 262414 h 1714523"/>
                  <a:gd name="connsiteX8" fmla="*/ 433197 w 807962"/>
                  <a:gd name="connsiteY8" fmla="*/ 391382 h 1714523"/>
                  <a:gd name="connsiteX9" fmla="*/ 297942 w 807962"/>
                  <a:gd name="connsiteY9" fmla="*/ 258509 h 1714523"/>
                  <a:gd name="connsiteX10" fmla="*/ 435007 w 807962"/>
                  <a:gd name="connsiteY10" fmla="*/ 182023 h 1714523"/>
                  <a:gd name="connsiteX11" fmla="*/ 480917 w 807962"/>
                  <a:gd name="connsiteY11" fmla="*/ 142304 h 1714523"/>
                  <a:gd name="connsiteX12" fmla="*/ 329851 w 807962"/>
                  <a:gd name="connsiteY12" fmla="*/ 0 h 1714523"/>
                  <a:gd name="connsiteX13" fmla="*/ 0 w 807962"/>
                  <a:gd name="connsiteY13" fmla="*/ 812102 h 1714523"/>
                  <a:gd name="connsiteX14" fmla="*/ 410242 w 807962"/>
                  <a:gd name="connsiteY14" fmla="*/ 1699546 h 1714523"/>
                  <a:gd name="connsiteX15" fmla="*/ 553879 w 807962"/>
                  <a:gd name="connsiteY15" fmla="*/ 1534478 h 1714523"/>
                  <a:gd name="connsiteX16" fmla="*/ 595313 w 807962"/>
                  <a:gd name="connsiteY16" fmla="*/ 1578864 h 1714523"/>
                  <a:gd name="connsiteX17" fmla="*/ 677132 w 807962"/>
                  <a:gd name="connsiteY17" fmla="*/ 1712786 h 1714523"/>
                  <a:gd name="connsiteX18" fmla="*/ 804577 w 807962"/>
                  <a:gd name="connsiteY18" fmla="*/ 1572482 h 17145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807962" h="1714523">
                    <a:moveTo>
                      <a:pt x="804672" y="1572482"/>
                    </a:moveTo>
                    <a:cubicBezTo>
                      <a:pt x="790765" y="1510856"/>
                      <a:pt x="731425" y="1521143"/>
                      <a:pt x="672941" y="1504093"/>
                    </a:cubicBezTo>
                    <a:cubicBezTo>
                      <a:pt x="636746" y="1493520"/>
                      <a:pt x="627698" y="1468946"/>
                      <a:pt x="625983" y="1451705"/>
                    </a:cubicBezTo>
                    <a:lnTo>
                      <a:pt x="719423" y="1344359"/>
                    </a:lnTo>
                    <a:cubicBezTo>
                      <a:pt x="567595" y="1216914"/>
                      <a:pt x="471011" y="1025843"/>
                      <a:pt x="471011" y="812197"/>
                    </a:cubicBezTo>
                    <a:cubicBezTo>
                      <a:pt x="471011" y="621316"/>
                      <a:pt x="548069" y="448437"/>
                      <a:pt x="672751" y="322897"/>
                    </a:cubicBezTo>
                    <a:lnTo>
                      <a:pt x="560927" y="217551"/>
                    </a:lnTo>
                    <a:cubicBezTo>
                      <a:pt x="543687" y="218504"/>
                      <a:pt x="518732" y="226600"/>
                      <a:pt x="506730" y="262414"/>
                    </a:cubicBezTo>
                    <a:cubicBezTo>
                      <a:pt x="487394" y="320231"/>
                      <a:pt x="495395" y="379952"/>
                      <a:pt x="433197" y="391382"/>
                    </a:cubicBezTo>
                    <a:cubicBezTo>
                      <a:pt x="370999" y="402908"/>
                      <a:pt x="277844" y="372332"/>
                      <a:pt x="297942" y="258509"/>
                    </a:cubicBezTo>
                    <a:cubicBezTo>
                      <a:pt x="312896" y="178880"/>
                      <a:pt x="399002" y="191453"/>
                      <a:pt x="435007" y="182023"/>
                    </a:cubicBezTo>
                    <a:cubicBezTo>
                      <a:pt x="460724" y="175260"/>
                      <a:pt x="474726" y="161639"/>
                      <a:pt x="480917" y="142304"/>
                    </a:cubicBezTo>
                    <a:lnTo>
                      <a:pt x="329851" y="0"/>
                    </a:lnTo>
                    <a:cubicBezTo>
                      <a:pt x="125825" y="209836"/>
                      <a:pt x="0" y="496253"/>
                      <a:pt x="0" y="812102"/>
                    </a:cubicBezTo>
                    <a:cubicBezTo>
                      <a:pt x="0" y="1167575"/>
                      <a:pt x="159353" y="1485710"/>
                      <a:pt x="410242" y="1699546"/>
                    </a:cubicBezTo>
                    <a:lnTo>
                      <a:pt x="553879" y="1534478"/>
                    </a:lnTo>
                    <a:cubicBezTo>
                      <a:pt x="573500" y="1540002"/>
                      <a:pt x="587597" y="1553432"/>
                      <a:pt x="595313" y="1578864"/>
                    </a:cubicBezTo>
                    <a:cubicBezTo>
                      <a:pt x="606076" y="1614392"/>
                      <a:pt x="596932" y="1700975"/>
                      <a:pt x="677132" y="1712786"/>
                    </a:cubicBezTo>
                    <a:cubicBezTo>
                      <a:pt x="791623" y="1728502"/>
                      <a:pt x="818579" y="1634109"/>
                      <a:pt x="804577" y="1572482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  <p:sp>
            <p:nvSpPr>
              <p:cNvPr id="20" name="Dowolny kształt: kształt 19">
                <a:extLst>
                  <a:ext uri="{FF2B5EF4-FFF2-40B4-BE49-F238E27FC236}">
                    <a16:creationId xmlns:a16="http://schemas.microsoft.com/office/drawing/2014/main" id="{69C26C8E-324D-A5AF-A99C-D7CC93A3482C}"/>
                  </a:ext>
                </a:extLst>
              </p:cNvPr>
              <p:cNvSpPr/>
              <p:nvPr/>
            </p:nvSpPr>
            <p:spPr>
              <a:xfrm>
                <a:off x="2595933" y="4195081"/>
                <a:ext cx="1569139" cy="1695144"/>
              </a:xfrm>
              <a:custGeom>
                <a:avLst/>
                <a:gdLst>
                  <a:gd name="connsiteX0" fmla="*/ 1436942 w 1569139"/>
                  <a:gd name="connsiteY0" fmla="*/ 1981 h 1695144"/>
                  <a:gd name="connsiteX1" fmla="*/ 1356932 w 1569139"/>
                  <a:gd name="connsiteY1" fmla="*/ 137045 h 1695144"/>
                  <a:gd name="connsiteX2" fmla="*/ 1316069 w 1569139"/>
                  <a:gd name="connsiteY2" fmla="*/ 182003 h 1695144"/>
                  <a:gd name="connsiteX3" fmla="*/ 1178814 w 1569139"/>
                  <a:gd name="connsiteY3" fmla="*/ 28556 h 1695144"/>
                  <a:gd name="connsiteX4" fmla="*/ 1042416 w 1569139"/>
                  <a:gd name="connsiteY4" fmla="*/ 167525 h 1695144"/>
                  <a:gd name="connsiteX5" fmla="*/ 1042416 w 1569139"/>
                  <a:gd name="connsiteY5" fmla="*/ 167525 h 1695144"/>
                  <a:gd name="connsiteX6" fmla="*/ 713137 w 1569139"/>
                  <a:gd name="connsiteY6" fmla="*/ 549764 h 1695144"/>
                  <a:gd name="connsiteX7" fmla="*/ 622649 w 1569139"/>
                  <a:gd name="connsiteY7" fmla="*/ 654824 h 1695144"/>
                  <a:gd name="connsiteX8" fmla="*/ 401955 w 1569139"/>
                  <a:gd name="connsiteY8" fmla="*/ 910952 h 1695144"/>
                  <a:gd name="connsiteX9" fmla="*/ 16764 w 1569139"/>
                  <a:gd name="connsiteY9" fmla="*/ 1358150 h 1695144"/>
                  <a:gd name="connsiteX10" fmla="*/ 16478 w 1569139"/>
                  <a:gd name="connsiteY10" fmla="*/ 1358150 h 1695144"/>
                  <a:gd name="connsiteX11" fmla="*/ 0 w 1569139"/>
                  <a:gd name="connsiteY11" fmla="*/ 1376629 h 1695144"/>
                  <a:gd name="connsiteX12" fmla="*/ 105728 w 1569139"/>
                  <a:gd name="connsiteY12" fmla="*/ 1473498 h 1695144"/>
                  <a:gd name="connsiteX13" fmla="*/ 159258 w 1569139"/>
                  <a:gd name="connsiteY13" fmla="*/ 1427969 h 1695144"/>
                  <a:gd name="connsiteX14" fmla="*/ 231076 w 1569139"/>
                  <a:gd name="connsiteY14" fmla="*/ 1298048 h 1695144"/>
                  <a:gd name="connsiteX15" fmla="*/ 368046 w 1569139"/>
                  <a:gd name="connsiteY15" fmla="*/ 1429112 h 1695144"/>
                  <a:gd name="connsiteX16" fmla="*/ 232029 w 1569139"/>
                  <a:gd name="connsiteY16" fmla="*/ 1507407 h 1695144"/>
                  <a:gd name="connsiteX17" fmla="*/ 186595 w 1569139"/>
                  <a:gd name="connsiteY17" fmla="*/ 1547698 h 1695144"/>
                  <a:gd name="connsiteX18" fmla="*/ 347377 w 1569139"/>
                  <a:gd name="connsiteY18" fmla="*/ 1695145 h 1695144"/>
                  <a:gd name="connsiteX19" fmla="*/ 389954 w 1569139"/>
                  <a:gd name="connsiteY19" fmla="*/ 1645805 h 1695144"/>
                  <a:gd name="connsiteX20" fmla="*/ 390049 w 1569139"/>
                  <a:gd name="connsiteY20" fmla="*/ 1645805 h 1695144"/>
                  <a:gd name="connsiteX21" fmla="*/ 712661 w 1569139"/>
                  <a:gd name="connsiteY21" fmla="*/ 1271949 h 1695144"/>
                  <a:gd name="connsiteX22" fmla="*/ 802958 w 1569139"/>
                  <a:gd name="connsiteY22" fmla="*/ 1167269 h 1695144"/>
                  <a:gd name="connsiteX23" fmla="*/ 1023938 w 1569139"/>
                  <a:gd name="connsiteY23" fmla="*/ 911047 h 1695144"/>
                  <a:gd name="connsiteX24" fmla="*/ 1395793 w 1569139"/>
                  <a:gd name="connsiteY24" fmla="*/ 480041 h 1695144"/>
                  <a:gd name="connsiteX25" fmla="*/ 1434179 w 1569139"/>
                  <a:gd name="connsiteY25" fmla="*/ 435464 h 1695144"/>
                  <a:gd name="connsiteX26" fmla="*/ 1492949 w 1569139"/>
                  <a:gd name="connsiteY26" fmla="*/ 379933 h 1695144"/>
                  <a:gd name="connsiteX27" fmla="*/ 1389126 w 1569139"/>
                  <a:gd name="connsiteY27" fmla="*/ 263823 h 1695144"/>
                  <a:gd name="connsiteX28" fmla="*/ 1435322 w 1569139"/>
                  <a:gd name="connsiteY28" fmla="*/ 210864 h 1695144"/>
                  <a:gd name="connsiteX29" fmla="*/ 1566196 w 1569139"/>
                  <a:gd name="connsiteY29" fmla="*/ 140665 h 1695144"/>
                  <a:gd name="connsiteX30" fmla="*/ 1436846 w 1569139"/>
                  <a:gd name="connsiteY30" fmla="*/ 2076 h 16951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1569139" h="1695144">
                    <a:moveTo>
                      <a:pt x="1436942" y="1981"/>
                    </a:moveTo>
                    <a:cubicBezTo>
                      <a:pt x="1356932" y="14935"/>
                      <a:pt x="1367218" y="101327"/>
                      <a:pt x="1356932" y="137045"/>
                    </a:cubicBezTo>
                    <a:cubicBezTo>
                      <a:pt x="1349597" y="162572"/>
                      <a:pt x="1335596" y="176193"/>
                      <a:pt x="1316069" y="182003"/>
                    </a:cubicBezTo>
                    <a:lnTo>
                      <a:pt x="1178814" y="28556"/>
                    </a:lnTo>
                    <a:cubicBezTo>
                      <a:pt x="1129570" y="71037"/>
                      <a:pt x="1083945" y="117519"/>
                      <a:pt x="1042416" y="167525"/>
                    </a:cubicBezTo>
                    <a:lnTo>
                      <a:pt x="1042416" y="167525"/>
                    </a:lnTo>
                    <a:cubicBezTo>
                      <a:pt x="1042416" y="167525"/>
                      <a:pt x="713137" y="549764"/>
                      <a:pt x="713137" y="549764"/>
                    </a:cubicBezTo>
                    <a:lnTo>
                      <a:pt x="622649" y="654824"/>
                    </a:lnTo>
                    <a:lnTo>
                      <a:pt x="401955" y="910952"/>
                    </a:lnTo>
                    <a:lnTo>
                      <a:pt x="16764" y="1358150"/>
                    </a:lnTo>
                    <a:lnTo>
                      <a:pt x="16478" y="1358150"/>
                    </a:lnTo>
                    <a:cubicBezTo>
                      <a:pt x="11144" y="1364342"/>
                      <a:pt x="5525" y="1370438"/>
                      <a:pt x="0" y="1376629"/>
                    </a:cubicBezTo>
                    <a:lnTo>
                      <a:pt x="105728" y="1473498"/>
                    </a:lnTo>
                    <a:cubicBezTo>
                      <a:pt x="122968" y="1472260"/>
                      <a:pt x="147828" y="1463878"/>
                      <a:pt x="159258" y="1427969"/>
                    </a:cubicBezTo>
                    <a:cubicBezTo>
                      <a:pt x="177832" y="1369866"/>
                      <a:pt x="169069" y="1310335"/>
                      <a:pt x="231076" y="1298048"/>
                    </a:cubicBezTo>
                    <a:cubicBezTo>
                      <a:pt x="293084" y="1285760"/>
                      <a:pt x="386715" y="1315002"/>
                      <a:pt x="368046" y="1429112"/>
                    </a:cubicBezTo>
                    <a:cubicBezTo>
                      <a:pt x="354140" y="1508931"/>
                      <a:pt x="267843" y="1497596"/>
                      <a:pt x="232029" y="1507407"/>
                    </a:cubicBezTo>
                    <a:cubicBezTo>
                      <a:pt x="206407" y="1514456"/>
                      <a:pt x="192596" y="1528267"/>
                      <a:pt x="186595" y="1547698"/>
                    </a:cubicBezTo>
                    <a:lnTo>
                      <a:pt x="347377" y="1695145"/>
                    </a:lnTo>
                    <a:cubicBezTo>
                      <a:pt x="361950" y="1679048"/>
                      <a:pt x="376238" y="1662665"/>
                      <a:pt x="389954" y="1645805"/>
                    </a:cubicBezTo>
                    <a:lnTo>
                      <a:pt x="390049" y="1645805"/>
                    </a:lnTo>
                    <a:cubicBezTo>
                      <a:pt x="390049" y="1645805"/>
                      <a:pt x="712661" y="1271949"/>
                      <a:pt x="712661" y="1271949"/>
                    </a:cubicBezTo>
                    <a:lnTo>
                      <a:pt x="802958" y="1167269"/>
                    </a:lnTo>
                    <a:lnTo>
                      <a:pt x="1023938" y="911047"/>
                    </a:lnTo>
                    <a:lnTo>
                      <a:pt x="1395793" y="480041"/>
                    </a:lnTo>
                    <a:cubicBezTo>
                      <a:pt x="1407985" y="464610"/>
                      <a:pt x="1420749" y="449751"/>
                      <a:pt x="1434179" y="435464"/>
                    </a:cubicBezTo>
                    <a:cubicBezTo>
                      <a:pt x="1452658" y="415842"/>
                      <a:pt x="1472375" y="397364"/>
                      <a:pt x="1492949" y="379933"/>
                    </a:cubicBezTo>
                    <a:lnTo>
                      <a:pt x="1389126" y="263823"/>
                    </a:lnTo>
                    <a:cubicBezTo>
                      <a:pt x="1390555" y="246583"/>
                      <a:pt x="1399223" y="221913"/>
                      <a:pt x="1435322" y="210864"/>
                    </a:cubicBezTo>
                    <a:cubicBezTo>
                      <a:pt x="1493615" y="193052"/>
                      <a:pt x="1553051" y="202577"/>
                      <a:pt x="1566196" y="140665"/>
                    </a:cubicBezTo>
                    <a:cubicBezTo>
                      <a:pt x="1579245" y="78848"/>
                      <a:pt x="1551146" y="-15164"/>
                      <a:pt x="1436846" y="2076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</p:grpSp>
        <p:sp>
          <p:nvSpPr>
            <p:cNvPr id="2" name="pole tekstowe 1">
              <a:extLst>
                <a:ext uri="{FF2B5EF4-FFF2-40B4-BE49-F238E27FC236}">
                  <a16:creationId xmlns:a16="http://schemas.microsoft.com/office/drawing/2014/main" id="{EE636637-D544-1D30-3989-AF023D21FEF7}"/>
                </a:ext>
              </a:extLst>
            </p:cNvPr>
            <p:cNvSpPr txBox="1"/>
            <p:nvPr/>
          </p:nvSpPr>
          <p:spPr>
            <a:xfrm rot="18739964">
              <a:off x="5306267" y="3914798"/>
              <a:ext cx="461665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pl-PL" sz="1400" dirty="0">
                  <a:ln w="0"/>
                  <a:solidFill>
                    <a:schemeClr val="accent1"/>
                  </a:solidFill>
                </a:rPr>
                <a:t>k</a:t>
              </a:r>
              <a:r>
                <a:rPr lang="pl-PL" sz="1400" b="0" cap="none" spc="0" dirty="0">
                  <a:ln w="0"/>
                  <a:solidFill>
                    <a:schemeClr val="accent1"/>
                  </a:solidFill>
                </a:rPr>
                <a:t>rok 1</a:t>
              </a:r>
              <a:endParaRPr lang="en-US" sz="1400" b="0" cap="none" spc="0" dirty="0">
                <a:ln w="0"/>
                <a:solidFill>
                  <a:schemeClr val="accent1"/>
                </a:solidFill>
              </a:endParaRPr>
            </a:p>
          </p:txBody>
        </p:sp>
        <p:sp>
          <p:nvSpPr>
            <p:cNvPr id="3" name="pole tekstowe 2">
              <a:extLst>
                <a:ext uri="{FF2B5EF4-FFF2-40B4-BE49-F238E27FC236}">
                  <a16:creationId xmlns:a16="http://schemas.microsoft.com/office/drawing/2014/main" id="{E24AE1C1-D6E9-BA9D-C02C-71521365FD00}"/>
                </a:ext>
              </a:extLst>
            </p:cNvPr>
            <p:cNvSpPr txBox="1"/>
            <p:nvPr/>
          </p:nvSpPr>
          <p:spPr>
            <a:xfrm>
              <a:off x="6808354" y="2933639"/>
              <a:ext cx="461665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pl-PL" sz="1400" dirty="0">
                  <a:ln w="0"/>
                  <a:solidFill>
                    <a:schemeClr val="bg1"/>
                  </a:solidFill>
                </a:rPr>
                <a:t>k</a:t>
              </a:r>
              <a:r>
                <a:rPr lang="pl-PL" sz="1400" b="0" cap="none" spc="0" dirty="0">
                  <a:ln w="0"/>
                  <a:solidFill>
                    <a:schemeClr val="bg1"/>
                  </a:solidFill>
                </a:rPr>
                <a:t>rok 2</a:t>
              </a:r>
              <a:endParaRPr lang="en-US" sz="1400" b="0" cap="none" spc="0" dirty="0">
                <a:ln w="0"/>
                <a:solidFill>
                  <a:schemeClr val="bg1"/>
                </a:solidFill>
              </a:endParaRPr>
            </a:p>
          </p:txBody>
        </p:sp>
        <p:sp>
          <p:nvSpPr>
            <p:cNvPr id="14" name="pole tekstowe 13">
              <a:extLst>
                <a:ext uri="{FF2B5EF4-FFF2-40B4-BE49-F238E27FC236}">
                  <a16:creationId xmlns:a16="http://schemas.microsoft.com/office/drawing/2014/main" id="{7745E4CC-8B6C-9F1F-6D1E-25553ADAD3C1}"/>
                </a:ext>
              </a:extLst>
            </p:cNvPr>
            <p:cNvSpPr txBox="1"/>
            <p:nvPr/>
          </p:nvSpPr>
          <p:spPr>
            <a:xfrm rot="5400000">
              <a:off x="7729596" y="4022142"/>
              <a:ext cx="461665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pl-PL" sz="1400" dirty="0">
                  <a:ln w="0"/>
                  <a:solidFill>
                    <a:schemeClr val="bg1"/>
                  </a:solidFill>
                </a:rPr>
                <a:t>k</a:t>
              </a:r>
              <a:r>
                <a:rPr lang="pl-PL" sz="1400" b="0" cap="none" spc="0" dirty="0">
                  <a:ln w="0"/>
                  <a:solidFill>
                    <a:schemeClr val="bg1"/>
                  </a:solidFill>
                </a:rPr>
                <a:t>rok 3</a:t>
              </a:r>
              <a:endParaRPr lang="en-US" sz="1400" b="0" cap="none" spc="0" dirty="0">
                <a:ln w="0"/>
                <a:solidFill>
                  <a:schemeClr val="bg1"/>
                </a:solidFill>
              </a:endParaRPr>
            </a:p>
          </p:txBody>
        </p:sp>
        <p:sp>
          <p:nvSpPr>
            <p:cNvPr id="15" name="pole tekstowe 14">
              <a:extLst>
                <a:ext uri="{FF2B5EF4-FFF2-40B4-BE49-F238E27FC236}">
                  <a16:creationId xmlns:a16="http://schemas.microsoft.com/office/drawing/2014/main" id="{909259ED-6195-4703-F033-29E8661A915B}"/>
                </a:ext>
              </a:extLst>
            </p:cNvPr>
            <p:cNvSpPr txBox="1"/>
            <p:nvPr/>
          </p:nvSpPr>
          <p:spPr>
            <a:xfrm>
              <a:off x="6665747" y="4974388"/>
              <a:ext cx="461665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pl-PL" sz="1400" dirty="0">
                  <a:ln w="0"/>
                  <a:solidFill>
                    <a:schemeClr val="bg1"/>
                  </a:solidFill>
                </a:rPr>
                <a:t>k</a:t>
              </a:r>
              <a:r>
                <a:rPr lang="pl-PL" sz="1400" b="0" cap="none" spc="0" dirty="0">
                  <a:ln w="0"/>
                  <a:solidFill>
                    <a:schemeClr val="bg1"/>
                  </a:solidFill>
                </a:rPr>
                <a:t>rok 4</a:t>
              </a:r>
              <a:endParaRPr lang="en-US" sz="1400" b="0" cap="none" spc="0" dirty="0">
                <a:ln w="0"/>
                <a:solidFill>
                  <a:schemeClr val="bg1"/>
                </a:solidFill>
              </a:endParaRPr>
            </a:p>
          </p:txBody>
        </p:sp>
        <p:sp>
          <p:nvSpPr>
            <p:cNvPr id="27" name="pole tekstowe 26">
              <a:extLst>
                <a:ext uri="{FF2B5EF4-FFF2-40B4-BE49-F238E27FC236}">
                  <a16:creationId xmlns:a16="http://schemas.microsoft.com/office/drawing/2014/main" id="{65887BF2-C566-AEE2-3ACE-E08B6B34BF50}"/>
                </a:ext>
              </a:extLst>
            </p:cNvPr>
            <p:cNvSpPr txBox="1"/>
            <p:nvPr/>
          </p:nvSpPr>
          <p:spPr>
            <a:xfrm rot="2728074">
              <a:off x="4904208" y="3513628"/>
              <a:ext cx="461665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pl-PL" sz="1400" dirty="0">
                  <a:ln w="0"/>
                  <a:solidFill>
                    <a:schemeClr val="bg1"/>
                  </a:solidFill>
                </a:rPr>
                <a:t>k</a:t>
              </a:r>
              <a:r>
                <a:rPr lang="pl-PL" sz="1400" b="0" cap="none" spc="0" dirty="0">
                  <a:ln w="0"/>
                  <a:solidFill>
                    <a:schemeClr val="bg1"/>
                  </a:solidFill>
                </a:rPr>
                <a:t>rok 5</a:t>
              </a:r>
              <a:endParaRPr lang="en-US" sz="1400" b="0" cap="none" spc="0" dirty="0">
                <a:ln w="0"/>
                <a:solidFill>
                  <a:schemeClr val="bg1"/>
                </a:solidFill>
              </a:endParaRPr>
            </a:p>
          </p:txBody>
        </p:sp>
        <p:sp>
          <p:nvSpPr>
            <p:cNvPr id="28" name="pole tekstowe 27">
              <a:extLst>
                <a:ext uri="{FF2B5EF4-FFF2-40B4-BE49-F238E27FC236}">
                  <a16:creationId xmlns:a16="http://schemas.microsoft.com/office/drawing/2014/main" id="{5C654708-7975-58C2-1B51-3D588EAC68E0}"/>
                </a:ext>
              </a:extLst>
            </p:cNvPr>
            <p:cNvSpPr txBox="1"/>
            <p:nvPr/>
          </p:nvSpPr>
          <p:spPr>
            <a:xfrm>
              <a:off x="3872205" y="2908345"/>
              <a:ext cx="461665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pl-PL" sz="1400" dirty="0">
                  <a:ln w="0"/>
                  <a:solidFill>
                    <a:schemeClr val="bg1"/>
                  </a:solidFill>
                </a:rPr>
                <a:t>k</a:t>
              </a:r>
              <a:r>
                <a:rPr lang="pl-PL" sz="1400" b="0" cap="none" spc="0" dirty="0">
                  <a:ln w="0"/>
                  <a:solidFill>
                    <a:schemeClr val="bg1"/>
                  </a:solidFill>
                </a:rPr>
                <a:t>rok 6</a:t>
              </a:r>
              <a:endParaRPr lang="en-US" sz="1400" b="0" cap="none" spc="0" dirty="0">
                <a:ln w="0"/>
                <a:solidFill>
                  <a:schemeClr val="bg1"/>
                </a:solidFill>
              </a:endParaRPr>
            </a:p>
          </p:txBody>
        </p:sp>
        <p:sp>
          <p:nvSpPr>
            <p:cNvPr id="29" name="pole tekstowe 28">
              <a:extLst>
                <a:ext uri="{FF2B5EF4-FFF2-40B4-BE49-F238E27FC236}">
                  <a16:creationId xmlns:a16="http://schemas.microsoft.com/office/drawing/2014/main" id="{A63E70B7-20CE-2F55-FAF5-3B5EC5A9F04B}"/>
                </a:ext>
              </a:extLst>
            </p:cNvPr>
            <p:cNvSpPr txBox="1"/>
            <p:nvPr/>
          </p:nvSpPr>
          <p:spPr>
            <a:xfrm rot="16200000">
              <a:off x="2838917" y="4022142"/>
              <a:ext cx="461665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pl-PL" sz="1400" dirty="0">
                  <a:ln w="0"/>
                  <a:solidFill>
                    <a:schemeClr val="bg1"/>
                  </a:solidFill>
                </a:rPr>
                <a:t>k</a:t>
              </a:r>
              <a:r>
                <a:rPr lang="pl-PL" sz="1400" b="0" cap="none" spc="0" dirty="0">
                  <a:ln w="0"/>
                  <a:solidFill>
                    <a:schemeClr val="bg1"/>
                  </a:solidFill>
                </a:rPr>
                <a:t>rok 7</a:t>
              </a:r>
              <a:endParaRPr lang="en-US" sz="1400" b="0" cap="none" spc="0" dirty="0">
                <a:ln w="0"/>
                <a:solidFill>
                  <a:schemeClr val="bg1"/>
                </a:solidFill>
              </a:endParaRPr>
            </a:p>
          </p:txBody>
        </p:sp>
        <p:sp>
          <p:nvSpPr>
            <p:cNvPr id="34" name="pole tekstowe 33">
              <a:extLst>
                <a:ext uri="{FF2B5EF4-FFF2-40B4-BE49-F238E27FC236}">
                  <a16:creationId xmlns:a16="http://schemas.microsoft.com/office/drawing/2014/main" id="{7C15A5F6-00BC-4F4C-A485-6BA0F7C9615C}"/>
                </a:ext>
              </a:extLst>
            </p:cNvPr>
            <p:cNvSpPr txBox="1"/>
            <p:nvPr/>
          </p:nvSpPr>
          <p:spPr>
            <a:xfrm>
              <a:off x="3938740" y="4992328"/>
              <a:ext cx="461665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pl-PL" sz="1400" dirty="0">
                  <a:ln w="0"/>
                  <a:solidFill>
                    <a:schemeClr val="bg1"/>
                  </a:solidFill>
                </a:rPr>
                <a:t>k</a:t>
              </a:r>
              <a:r>
                <a:rPr lang="pl-PL" sz="1400" b="0" cap="none" spc="0" dirty="0">
                  <a:ln w="0"/>
                  <a:solidFill>
                    <a:schemeClr val="bg1"/>
                  </a:solidFill>
                </a:rPr>
                <a:t>rok 8</a:t>
              </a:r>
              <a:endParaRPr lang="en-US" sz="1400" b="0" cap="none" spc="0" dirty="0">
                <a:ln w="0"/>
                <a:solidFill>
                  <a:schemeClr val="bg1"/>
                </a:solidFill>
              </a:endParaRPr>
            </a:p>
          </p:txBody>
        </p:sp>
      </p:grpSp>
      <p:cxnSp>
        <p:nvCxnSpPr>
          <p:cNvPr id="68" name="Łącznik: łamany 67">
            <a:extLst>
              <a:ext uri="{FF2B5EF4-FFF2-40B4-BE49-F238E27FC236}">
                <a16:creationId xmlns:a16="http://schemas.microsoft.com/office/drawing/2014/main" id="{DCEE2741-621E-154C-D7C6-111EE5FF0AFA}"/>
              </a:ext>
            </a:extLst>
          </p:cNvPr>
          <p:cNvCxnSpPr>
            <a:cxnSpLocks/>
          </p:cNvCxnSpPr>
          <p:nvPr/>
        </p:nvCxnSpPr>
        <p:spPr>
          <a:xfrm>
            <a:off x="7627269" y="2558840"/>
            <a:ext cx="1848164" cy="870160"/>
          </a:xfrm>
          <a:prstGeom prst="bentConnector3">
            <a:avLst>
              <a:gd name="adj1" fmla="val 50000"/>
            </a:avLst>
          </a:prstGeom>
          <a:ln w="19050" cap="flat">
            <a:solidFill>
              <a:srgbClr val="84D0F0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Łącznik: łamany 152">
            <a:extLst>
              <a:ext uri="{FF2B5EF4-FFF2-40B4-BE49-F238E27FC236}">
                <a16:creationId xmlns:a16="http://schemas.microsoft.com/office/drawing/2014/main" id="{004E9605-65B5-622F-44AB-696124900A6B}"/>
              </a:ext>
            </a:extLst>
          </p:cNvPr>
          <p:cNvCxnSpPr>
            <a:cxnSpLocks/>
            <a:stCxn id="29" idx="0"/>
          </p:cNvCxnSpPr>
          <p:nvPr/>
        </p:nvCxnSpPr>
        <p:spPr>
          <a:xfrm rot="10800000">
            <a:off x="3432580" y="1682702"/>
            <a:ext cx="438325" cy="1686004"/>
          </a:xfrm>
          <a:prstGeom prst="bentConnector2">
            <a:avLst/>
          </a:prstGeom>
          <a:ln w="19050" cap="flat">
            <a:solidFill>
              <a:srgbClr val="00509E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40850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rostokąt 33">
            <a:extLst>
              <a:ext uri="{FF2B5EF4-FFF2-40B4-BE49-F238E27FC236}">
                <a16:creationId xmlns:a16="http://schemas.microsoft.com/office/drawing/2014/main" id="{225544D7-D19D-4752-9CCC-F038979DAB9B}"/>
              </a:ext>
            </a:extLst>
          </p:cNvPr>
          <p:cNvSpPr/>
          <p:nvPr/>
        </p:nvSpPr>
        <p:spPr>
          <a:xfrm>
            <a:off x="174049" y="3416060"/>
            <a:ext cx="2292820" cy="1897409"/>
          </a:xfrm>
          <a:prstGeom prst="rect">
            <a:avLst/>
          </a:prstGeom>
          <a:solidFill>
            <a:srgbClr val="DBF1FA">
              <a:alpha val="80000"/>
            </a:srgb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latin typeface="+mj-lt"/>
            </a:endParaRPr>
          </a:p>
        </p:txBody>
      </p:sp>
      <p:sp>
        <p:nvSpPr>
          <p:cNvPr id="35" name="Prostokąt 34">
            <a:extLst>
              <a:ext uri="{FF2B5EF4-FFF2-40B4-BE49-F238E27FC236}">
                <a16:creationId xmlns:a16="http://schemas.microsoft.com/office/drawing/2014/main" id="{BA1908DC-0CB5-400D-84AD-E99EAF171E55}"/>
              </a:ext>
            </a:extLst>
          </p:cNvPr>
          <p:cNvSpPr/>
          <p:nvPr/>
        </p:nvSpPr>
        <p:spPr>
          <a:xfrm>
            <a:off x="9210880" y="4308249"/>
            <a:ext cx="2520000" cy="2062841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47" name="Symbol zastępczy tekstu 39">
            <a:extLst>
              <a:ext uri="{FF2B5EF4-FFF2-40B4-BE49-F238E27FC236}">
                <a16:creationId xmlns:a16="http://schemas.microsoft.com/office/drawing/2014/main" id="{28F4A005-D400-49A0-BF22-7E20B81A4E5F}"/>
              </a:ext>
            </a:extLst>
          </p:cNvPr>
          <p:cNvSpPr txBox="1">
            <a:spLocks/>
          </p:cNvSpPr>
          <p:nvPr/>
        </p:nvSpPr>
        <p:spPr>
          <a:xfrm>
            <a:off x="9266606" y="4924981"/>
            <a:ext cx="2520000" cy="884706"/>
          </a:xfrm>
          <a:prstGeom prst="rect">
            <a:avLst/>
          </a:prstGeom>
        </p:spPr>
        <p:txBody>
          <a:bodyPr lIns="180000" rIns="180000" anchor="t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pl-PL" sz="1600" kern="1200" dirty="0">
                <a:solidFill>
                  <a:schemeClr val="accent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>
              <a:lnSpc>
                <a:spcPct val="100000"/>
              </a:lnSpc>
              <a:spcBef>
                <a:spcPts val="0"/>
              </a:spcBef>
              <a:buClr>
                <a:srgbClr val="00A8E4"/>
              </a:buClr>
              <a:buNone/>
              <a:defRPr/>
            </a:pPr>
            <a:r>
              <a:rPr lang="pl-PL" sz="1100" dirty="0">
                <a:latin typeface="Source Sans Pro"/>
              </a:rPr>
              <a:t>Kliknij przycisk Wybierz.</a:t>
            </a:r>
          </a:p>
          <a:p>
            <a:pPr marL="0" lvl="1" indent="0">
              <a:lnSpc>
                <a:spcPct val="100000"/>
              </a:lnSpc>
              <a:spcBef>
                <a:spcPts val="0"/>
              </a:spcBef>
              <a:buClr>
                <a:srgbClr val="00A8E4"/>
              </a:buClr>
              <a:buNone/>
              <a:defRPr/>
            </a:pPr>
            <a:r>
              <a:rPr lang="pl-PL" sz="1100" dirty="0">
                <a:latin typeface="Source Sans Pro"/>
              </a:rPr>
              <a:t>Przystępujesz do ubezpieczenia Ochronnego, Zdrowotnego i W Razie Wypadku.</a:t>
            </a:r>
          </a:p>
          <a:p>
            <a:pPr marL="0" lvl="1" indent="0">
              <a:lnSpc>
                <a:spcPct val="100000"/>
              </a:lnSpc>
              <a:spcBef>
                <a:spcPts val="0"/>
              </a:spcBef>
              <a:buClr>
                <a:srgbClr val="00A8E4"/>
              </a:buClr>
              <a:buNone/>
              <a:defRPr/>
            </a:pPr>
            <a:r>
              <a:rPr lang="pl-PL" sz="1100" dirty="0">
                <a:latin typeface="Source Sans Pro"/>
              </a:rPr>
              <a:t>Do ubezpieczenia Zdrowotnego możesz dodać niepełnoletnie dziecko.</a:t>
            </a:r>
          </a:p>
        </p:txBody>
      </p:sp>
      <p:sp>
        <p:nvSpPr>
          <p:cNvPr id="49" name="Symbol zastępczy tekstu 38">
            <a:extLst>
              <a:ext uri="{FF2B5EF4-FFF2-40B4-BE49-F238E27FC236}">
                <a16:creationId xmlns:a16="http://schemas.microsoft.com/office/drawing/2014/main" id="{45A5B477-D7CC-439D-BE3A-28E94FC21199}"/>
              </a:ext>
            </a:extLst>
          </p:cNvPr>
          <p:cNvSpPr txBox="1">
            <a:spLocks/>
          </p:cNvSpPr>
          <p:nvPr/>
        </p:nvSpPr>
        <p:spPr>
          <a:xfrm>
            <a:off x="183563" y="3416061"/>
            <a:ext cx="2520000" cy="630238"/>
          </a:xfrm>
          <a:prstGeom prst="rect">
            <a:avLst/>
          </a:prstGeom>
        </p:spPr>
        <p:txBody>
          <a:bodyPr lIns="180000" rIns="18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pl-PL" sz="1600" kern="1200" dirty="0">
                <a:solidFill>
                  <a:schemeClr val="accent1"/>
                </a:solidFill>
                <a:latin typeface="+mj-lt"/>
                <a:ea typeface="Lato Light" panose="020F0502020204030203" pitchFamily="34" charset="0"/>
                <a:cs typeface="Lato Light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l-PL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Lato Light" panose="020F0502020204030203" pitchFamily="34" charset="0"/>
                <a:cs typeface="Lato Light" panose="020F0502020204030203" pitchFamily="34" charset="0"/>
              </a:rPr>
              <a:t>Oferta</a:t>
            </a:r>
          </a:p>
        </p:txBody>
      </p:sp>
      <p:sp>
        <p:nvSpPr>
          <p:cNvPr id="50" name="Symbol zastępczy tekstu 39">
            <a:extLst>
              <a:ext uri="{FF2B5EF4-FFF2-40B4-BE49-F238E27FC236}">
                <a16:creationId xmlns:a16="http://schemas.microsoft.com/office/drawing/2014/main" id="{81F74674-312B-43CB-BE26-8FF0244C6B3C}"/>
              </a:ext>
            </a:extLst>
          </p:cNvPr>
          <p:cNvSpPr txBox="1">
            <a:spLocks/>
          </p:cNvSpPr>
          <p:nvPr/>
        </p:nvSpPr>
        <p:spPr>
          <a:xfrm>
            <a:off x="174048" y="4221060"/>
            <a:ext cx="2250239" cy="1005199"/>
          </a:xfrm>
          <a:prstGeom prst="rect">
            <a:avLst/>
          </a:prstGeom>
        </p:spPr>
        <p:txBody>
          <a:bodyPr lIns="180000" rIns="180000" anchor="t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pl-PL" sz="1600" kern="1200" dirty="0">
                <a:solidFill>
                  <a:schemeClr val="accent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>
              <a:lnSpc>
                <a:spcPct val="100000"/>
              </a:lnSpc>
              <a:spcBef>
                <a:spcPts val="0"/>
              </a:spcBef>
              <a:defRPr/>
            </a:pPr>
            <a:r>
              <a:rPr lang="pl-PL" sz="1100" dirty="0">
                <a:solidFill>
                  <a:schemeClr val="tx1"/>
                </a:solidFill>
                <a:latin typeface="+mj-lt"/>
              </a:rPr>
              <a:t>Wejdź w zakładkę Oferta PZU lub kliknij Sprawdź przy ofercie w sekcji Moje nowe oferty.</a:t>
            </a:r>
          </a:p>
          <a:p>
            <a:pPr lvl="0" algn="l">
              <a:lnSpc>
                <a:spcPct val="100000"/>
              </a:lnSpc>
              <a:spcBef>
                <a:spcPts val="0"/>
              </a:spcBef>
              <a:defRPr/>
            </a:pPr>
            <a:endParaRPr kumimoji="0" lang="pl-PL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</a:endParaRP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06CF625E-FB1A-4B93-8F39-BE600DB8FC4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4089" y="158876"/>
            <a:ext cx="11372626" cy="479098"/>
          </a:xfrm>
        </p:spPr>
        <p:txBody>
          <a:bodyPr/>
          <a:lstStyle/>
          <a:p>
            <a:r>
              <a:rPr lang="pl-PL" dirty="0"/>
              <a:t>Oferta ubezpieczenia</a:t>
            </a:r>
          </a:p>
          <a:p>
            <a:endParaRPr lang="pl-PL" dirty="0"/>
          </a:p>
        </p:txBody>
      </p:sp>
      <p:grpSp>
        <p:nvGrpSpPr>
          <p:cNvPr id="9" name="Grupa 8">
            <a:extLst>
              <a:ext uri="{FF2B5EF4-FFF2-40B4-BE49-F238E27FC236}">
                <a16:creationId xmlns:a16="http://schemas.microsoft.com/office/drawing/2014/main" id="{60339107-0E02-4571-B0B7-3B550FC509C4}"/>
              </a:ext>
            </a:extLst>
          </p:cNvPr>
          <p:cNvGrpSpPr/>
          <p:nvPr/>
        </p:nvGrpSpPr>
        <p:grpSpPr>
          <a:xfrm>
            <a:off x="3840227" y="3662807"/>
            <a:ext cx="2222091" cy="1091028"/>
            <a:chOff x="6306969" y="3319908"/>
            <a:chExt cx="2569233" cy="3146413"/>
          </a:xfrm>
        </p:grpSpPr>
        <p:sp>
          <p:nvSpPr>
            <p:cNvPr id="33" name="Prostokąt 32">
              <a:extLst>
                <a:ext uri="{FF2B5EF4-FFF2-40B4-BE49-F238E27FC236}">
                  <a16:creationId xmlns:a16="http://schemas.microsoft.com/office/drawing/2014/main" id="{422A87E4-8E3F-47A6-B0C3-89013116F375}"/>
                </a:ext>
              </a:extLst>
            </p:cNvPr>
            <p:cNvSpPr/>
            <p:nvPr/>
          </p:nvSpPr>
          <p:spPr>
            <a:xfrm>
              <a:off x="6356202" y="3319908"/>
              <a:ext cx="2520000" cy="3146413"/>
            </a:xfrm>
            <a:prstGeom prst="rect">
              <a:avLst/>
            </a:prstGeom>
            <a:solidFill>
              <a:srgbClr val="FFFFFF"/>
            </a:solidFill>
            <a:ln w="63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0" rIns="180000" rtlCol="0" anchor="ctr"/>
            <a:lstStyle/>
            <a:p>
              <a:endParaRPr lang="pl-PL">
                <a:latin typeface="+mj-lt"/>
              </a:endParaRPr>
            </a:p>
          </p:txBody>
        </p:sp>
        <p:sp>
          <p:nvSpPr>
            <p:cNvPr id="48" name="Symbol zastępczy tekstu 39">
              <a:extLst>
                <a:ext uri="{FF2B5EF4-FFF2-40B4-BE49-F238E27FC236}">
                  <a16:creationId xmlns:a16="http://schemas.microsoft.com/office/drawing/2014/main" id="{3B871A21-8906-44B9-B88C-207485EB12D1}"/>
                </a:ext>
              </a:extLst>
            </p:cNvPr>
            <p:cNvSpPr txBox="1">
              <a:spLocks/>
            </p:cNvSpPr>
            <p:nvPr/>
          </p:nvSpPr>
          <p:spPr>
            <a:xfrm>
              <a:off x="6306969" y="4913535"/>
              <a:ext cx="2520000" cy="935136"/>
            </a:xfrm>
            <a:prstGeom prst="rect">
              <a:avLst/>
            </a:prstGeom>
          </p:spPr>
          <p:txBody>
            <a:bodyPr lIns="180000" rIns="180000" anchor="t"/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lang="pl-PL" sz="1600" kern="1200" dirty="0">
                  <a:solidFill>
                    <a:schemeClr val="accent1"/>
                  </a:solidFill>
                  <a:latin typeface="Open Sans Light" panose="020B030603050402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l">
                <a:lnSpc>
                  <a:spcPct val="100000"/>
                </a:lnSpc>
                <a:spcBef>
                  <a:spcPts val="0"/>
                </a:spcBef>
                <a:defRPr/>
              </a:pPr>
              <a:r>
                <a:rPr lang="pl-PL" sz="1100" dirty="0">
                  <a:solidFill>
                    <a:schemeClr val="tx1"/>
                  </a:solidFill>
                  <a:latin typeface="+mj-lt"/>
                </a:rPr>
                <a:t>Kliknij Szczegóły przy ofercie ubezpieczenia.</a:t>
              </a:r>
            </a:p>
            <a:p>
              <a:pPr lvl="0" algn="l">
                <a:lnSpc>
                  <a:spcPct val="100000"/>
                </a:lnSpc>
                <a:spcBef>
                  <a:spcPts val="0"/>
                </a:spcBef>
                <a:defRPr/>
              </a:pPr>
              <a:endParaRPr lang="pl-PL" sz="1100" dirty="0">
                <a:solidFill>
                  <a:schemeClr val="tx1"/>
                </a:solidFill>
                <a:latin typeface="+mj-lt"/>
              </a:endParaRPr>
            </a:p>
            <a:p>
              <a:pPr lvl="0" algn="l">
                <a:defRPr/>
              </a:pPr>
              <a:endParaRPr kumimoji="0" lang="pl-PL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</a:endParaRPr>
            </a:p>
          </p:txBody>
        </p:sp>
      </p:grpSp>
      <p:sp>
        <p:nvSpPr>
          <p:cNvPr id="4" name="Prostokąt 3">
            <a:extLst>
              <a:ext uri="{FF2B5EF4-FFF2-40B4-BE49-F238E27FC236}">
                <a16:creationId xmlns:a16="http://schemas.microsoft.com/office/drawing/2014/main" id="{F5CB5D7A-88C6-2371-C4D3-07C1E599CF1C}"/>
              </a:ext>
            </a:extLst>
          </p:cNvPr>
          <p:cNvSpPr/>
          <p:nvPr/>
        </p:nvSpPr>
        <p:spPr>
          <a:xfrm>
            <a:off x="250653" y="3192095"/>
            <a:ext cx="470409" cy="376046"/>
          </a:xfrm>
          <a:prstGeom prst="rect">
            <a:avLst/>
          </a:prstGeom>
          <a:solidFill>
            <a:schemeClr val="accent4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>
                <a:solidFill>
                  <a:schemeClr val="bg1"/>
                </a:solidFill>
                <a:latin typeface="+mj-lt"/>
              </a:rPr>
              <a:t>1</a:t>
            </a:r>
          </a:p>
        </p:txBody>
      </p:sp>
      <p:sp>
        <p:nvSpPr>
          <p:cNvPr id="7" name="Prostokąt 6">
            <a:extLst>
              <a:ext uri="{FF2B5EF4-FFF2-40B4-BE49-F238E27FC236}">
                <a16:creationId xmlns:a16="http://schemas.microsoft.com/office/drawing/2014/main" id="{A4BBA991-8A54-897C-B279-520B7C96E7E0}"/>
              </a:ext>
            </a:extLst>
          </p:cNvPr>
          <p:cNvSpPr/>
          <p:nvPr/>
        </p:nvSpPr>
        <p:spPr>
          <a:xfrm>
            <a:off x="5529461" y="3416060"/>
            <a:ext cx="470409" cy="376046"/>
          </a:xfrm>
          <a:prstGeom prst="rect">
            <a:avLst/>
          </a:prstGeom>
          <a:solidFill>
            <a:schemeClr val="accent4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>
                <a:solidFill>
                  <a:schemeClr val="bg1"/>
                </a:solidFill>
                <a:latin typeface="+mj-lt"/>
              </a:rPr>
              <a:t>2</a:t>
            </a:r>
          </a:p>
        </p:txBody>
      </p:sp>
      <p:sp>
        <p:nvSpPr>
          <p:cNvPr id="8" name="Prostokąt 7">
            <a:extLst>
              <a:ext uri="{FF2B5EF4-FFF2-40B4-BE49-F238E27FC236}">
                <a16:creationId xmlns:a16="http://schemas.microsoft.com/office/drawing/2014/main" id="{6C872013-35DC-6943-6D0F-2613856BD2C8}"/>
              </a:ext>
            </a:extLst>
          </p:cNvPr>
          <p:cNvSpPr/>
          <p:nvPr/>
        </p:nvSpPr>
        <p:spPr>
          <a:xfrm>
            <a:off x="9482606" y="4143509"/>
            <a:ext cx="470409" cy="376046"/>
          </a:xfrm>
          <a:prstGeom prst="rect">
            <a:avLst/>
          </a:prstGeom>
          <a:solidFill>
            <a:srgbClr val="00285F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>
                <a:solidFill>
                  <a:schemeClr val="bg1"/>
                </a:solidFill>
                <a:latin typeface="+mj-lt"/>
              </a:rPr>
              <a:t>3</a:t>
            </a:r>
          </a:p>
        </p:txBody>
      </p:sp>
      <p:sp>
        <p:nvSpPr>
          <p:cNvPr id="46" name="Symbol zastępczy tekstu 38">
            <a:extLst>
              <a:ext uri="{FF2B5EF4-FFF2-40B4-BE49-F238E27FC236}">
                <a16:creationId xmlns:a16="http://schemas.microsoft.com/office/drawing/2014/main" id="{1F9CD049-AE00-4FED-9CF0-3CF42FF02B69}"/>
              </a:ext>
            </a:extLst>
          </p:cNvPr>
          <p:cNvSpPr txBox="1">
            <a:spLocks/>
          </p:cNvSpPr>
          <p:nvPr/>
        </p:nvSpPr>
        <p:spPr>
          <a:xfrm>
            <a:off x="9296400" y="4459511"/>
            <a:ext cx="2545931" cy="630238"/>
          </a:xfrm>
          <a:prstGeom prst="rect">
            <a:avLst/>
          </a:prstGeom>
        </p:spPr>
        <p:txBody>
          <a:bodyPr lIns="180000" rIns="18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pl-PL" sz="1600" kern="1200" dirty="0">
                <a:solidFill>
                  <a:schemeClr val="accent1"/>
                </a:solidFill>
                <a:latin typeface="+mj-lt"/>
                <a:ea typeface="Lato Light" panose="020F0502020204030203" pitchFamily="34" charset="0"/>
                <a:cs typeface="Lato Light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>
              <a:defRPr/>
            </a:pPr>
            <a:r>
              <a:rPr lang="pl-PL" dirty="0"/>
              <a:t>Wybierz wariant</a:t>
            </a:r>
          </a:p>
        </p:txBody>
      </p:sp>
      <p:sp>
        <p:nvSpPr>
          <p:cNvPr id="15" name="Symbol zastępczy tekstu 38">
            <a:extLst>
              <a:ext uri="{FF2B5EF4-FFF2-40B4-BE49-F238E27FC236}">
                <a16:creationId xmlns:a16="http://schemas.microsoft.com/office/drawing/2014/main" id="{1E266813-AF66-A6D1-634B-104AB94666FA}"/>
              </a:ext>
            </a:extLst>
          </p:cNvPr>
          <p:cNvSpPr txBox="1">
            <a:spLocks/>
          </p:cNvSpPr>
          <p:nvPr/>
        </p:nvSpPr>
        <p:spPr>
          <a:xfrm>
            <a:off x="3859639" y="3731578"/>
            <a:ext cx="2520000" cy="630238"/>
          </a:xfrm>
          <a:prstGeom prst="rect">
            <a:avLst/>
          </a:prstGeom>
        </p:spPr>
        <p:txBody>
          <a:bodyPr lIns="180000" rIns="18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pl-PL" sz="1600" kern="1200" dirty="0">
                <a:solidFill>
                  <a:schemeClr val="accent1"/>
                </a:solidFill>
                <a:latin typeface="+mj-lt"/>
                <a:ea typeface="Lato Light" panose="020F0502020204030203" pitchFamily="34" charset="0"/>
                <a:cs typeface="Lato Light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l-PL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Lato Light" panose="020F0502020204030203" pitchFamily="34" charset="0"/>
                <a:cs typeface="Lato Light" panose="020F0502020204030203" pitchFamily="34" charset="0"/>
              </a:rPr>
              <a:t>Szczegóły oferty</a:t>
            </a:r>
          </a:p>
        </p:txBody>
      </p:sp>
      <p:cxnSp>
        <p:nvCxnSpPr>
          <p:cNvPr id="17" name="Łącznik: łamany 16">
            <a:extLst>
              <a:ext uri="{FF2B5EF4-FFF2-40B4-BE49-F238E27FC236}">
                <a16:creationId xmlns:a16="http://schemas.microsoft.com/office/drawing/2014/main" id="{62C88498-0017-764C-E819-FC4C45043B44}"/>
              </a:ext>
            </a:extLst>
          </p:cNvPr>
          <p:cNvCxnSpPr>
            <a:cxnSpLocks/>
          </p:cNvCxnSpPr>
          <p:nvPr/>
        </p:nvCxnSpPr>
        <p:spPr>
          <a:xfrm rot="16200000" flipH="1">
            <a:off x="2513546" y="3519703"/>
            <a:ext cx="1501658" cy="737548"/>
          </a:xfrm>
          <a:prstGeom prst="bentConnector3">
            <a:avLst>
              <a:gd name="adj1" fmla="val 50000"/>
            </a:avLst>
          </a:prstGeom>
          <a:ln w="19050" cap="flat">
            <a:solidFill>
              <a:srgbClr val="00A8E4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Łącznik: łamany 20">
            <a:extLst>
              <a:ext uri="{FF2B5EF4-FFF2-40B4-BE49-F238E27FC236}">
                <a16:creationId xmlns:a16="http://schemas.microsoft.com/office/drawing/2014/main" id="{146BE317-ABDF-95BA-27ED-862C86329B41}"/>
              </a:ext>
            </a:extLst>
          </p:cNvPr>
          <p:cNvCxnSpPr>
            <a:cxnSpLocks/>
          </p:cNvCxnSpPr>
          <p:nvPr/>
        </p:nvCxnSpPr>
        <p:spPr>
          <a:xfrm rot="10800000" flipV="1">
            <a:off x="6727044" y="2345574"/>
            <a:ext cx="876432" cy="2378826"/>
          </a:xfrm>
          <a:prstGeom prst="bentConnector2">
            <a:avLst/>
          </a:prstGeom>
          <a:ln w="19050" cap="flat">
            <a:solidFill>
              <a:srgbClr val="00509E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pole tekstowe 1">
            <a:extLst>
              <a:ext uri="{FF2B5EF4-FFF2-40B4-BE49-F238E27FC236}">
                <a16:creationId xmlns:a16="http://schemas.microsoft.com/office/drawing/2014/main" id="{2BF58410-8793-DA18-A42D-9B3B9072A56C}"/>
              </a:ext>
            </a:extLst>
          </p:cNvPr>
          <p:cNvSpPr txBox="1"/>
          <p:nvPr/>
        </p:nvSpPr>
        <p:spPr>
          <a:xfrm>
            <a:off x="86385" y="562437"/>
            <a:ext cx="59694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>
                <a:solidFill>
                  <a:schemeClr val="accent1"/>
                </a:solidFill>
              </a:rPr>
              <a:t>Pracownik – zapoznanie się z ofertą i wybór wariantu ubezpieczenia</a:t>
            </a:r>
          </a:p>
        </p:txBody>
      </p:sp>
      <p:pic>
        <p:nvPicPr>
          <p:cNvPr id="12" name="Obraz 11" descr="Obraz zawierający tekst, zrzut ekranu, Strona internetowa, oprogramowanie&#10;&#10;Opis wygenerowany automatycznie">
            <a:extLst>
              <a:ext uri="{FF2B5EF4-FFF2-40B4-BE49-F238E27FC236}">
                <a16:creationId xmlns:a16="http://schemas.microsoft.com/office/drawing/2014/main" id="{684CB062-2F30-C416-0C92-E4C0D27B92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462" y="1008011"/>
            <a:ext cx="4674718" cy="2141272"/>
          </a:xfrm>
          <a:prstGeom prst="rect">
            <a:avLst/>
          </a:prstGeom>
          <a:ln>
            <a:solidFill>
              <a:srgbClr val="009DDE"/>
            </a:solidFill>
          </a:ln>
        </p:spPr>
      </p:pic>
      <p:pic>
        <p:nvPicPr>
          <p:cNvPr id="18" name="Obraz 17" descr="Obraz zawierający tekst, oprogramowanie, Strona internetowa, Czcionka&#10;&#10;Opis wygenerowany automatycznie">
            <a:extLst>
              <a:ext uri="{FF2B5EF4-FFF2-40B4-BE49-F238E27FC236}">
                <a16:creationId xmlns:a16="http://schemas.microsoft.com/office/drawing/2014/main" id="{731A9D0A-A95B-5F61-9B4A-792B6B97B9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5194" y="4669202"/>
            <a:ext cx="5491224" cy="1960268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A992FEDA-8766-EA83-9327-00CAD0FF2FB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658327" y="623689"/>
            <a:ext cx="1769427" cy="3608929"/>
          </a:xfrm>
          <a:prstGeom prst="rect">
            <a:avLst/>
          </a:prstGeom>
          <a:ln>
            <a:solidFill>
              <a:srgbClr val="009DDE"/>
            </a:solidFill>
          </a:ln>
        </p:spPr>
      </p:pic>
      <p:pic>
        <p:nvPicPr>
          <p:cNvPr id="10" name="Obraz 9" descr="Obraz zawierający tekst, zrzut ekranu, oprogramowanie, Strona internetowa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82A63925-72A5-ED26-E4AC-C7114B19BC6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4475" y="1708321"/>
            <a:ext cx="2201811" cy="1318587"/>
          </a:xfrm>
          <a:prstGeom prst="rect">
            <a:avLst/>
          </a:prstGeom>
          <a:ln>
            <a:solidFill>
              <a:srgbClr val="009DDE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442592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rostokąt 33">
            <a:extLst>
              <a:ext uri="{FF2B5EF4-FFF2-40B4-BE49-F238E27FC236}">
                <a16:creationId xmlns:a16="http://schemas.microsoft.com/office/drawing/2014/main" id="{225544D7-D19D-4752-9CCC-F038979DAB9B}"/>
              </a:ext>
            </a:extLst>
          </p:cNvPr>
          <p:cNvSpPr/>
          <p:nvPr/>
        </p:nvSpPr>
        <p:spPr>
          <a:xfrm>
            <a:off x="74339" y="4401672"/>
            <a:ext cx="2520001" cy="2254336"/>
          </a:xfrm>
          <a:prstGeom prst="rect">
            <a:avLst/>
          </a:prstGeom>
          <a:solidFill>
            <a:srgbClr val="DBF1FA">
              <a:alpha val="80000"/>
            </a:srgb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latin typeface="+mj-lt"/>
            </a:endParaRPr>
          </a:p>
        </p:txBody>
      </p:sp>
      <p:sp>
        <p:nvSpPr>
          <p:cNvPr id="35" name="Prostokąt 34">
            <a:extLst>
              <a:ext uri="{FF2B5EF4-FFF2-40B4-BE49-F238E27FC236}">
                <a16:creationId xmlns:a16="http://schemas.microsoft.com/office/drawing/2014/main" id="{BA1908DC-0CB5-400D-84AD-E99EAF171E55}"/>
              </a:ext>
            </a:extLst>
          </p:cNvPr>
          <p:cNvSpPr/>
          <p:nvPr/>
        </p:nvSpPr>
        <p:spPr>
          <a:xfrm>
            <a:off x="9329186" y="4145270"/>
            <a:ext cx="2520000" cy="2062841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49" name="Symbol zastępczy tekstu 38">
            <a:extLst>
              <a:ext uri="{FF2B5EF4-FFF2-40B4-BE49-F238E27FC236}">
                <a16:creationId xmlns:a16="http://schemas.microsoft.com/office/drawing/2014/main" id="{45A5B477-D7CC-439D-BE3A-28E94FC21199}"/>
              </a:ext>
            </a:extLst>
          </p:cNvPr>
          <p:cNvSpPr txBox="1">
            <a:spLocks/>
          </p:cNvSpPr>
          <p:nvPr/>
        </p:nvSpPr>
        <p:spPr>
          <a:xfrm>
            <a:off x="83854" y="4758599"/>
            <a:ext cx="2520000" cy="630238"/>
          </a:xfrm>
          <a:prstGeom prst="rect">
            <a:avLst/>
          </a:prstGeom>
        </p:spPr>
        <p:txBody>
          <a:bodyPr lIns="180000" rIns="18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pl-PL" sz="1600" kern="1200" dirty="0">
                <a:solidFill>
                  <a:schemeClr val="accent1"/>
                </a:solidFill>
                <a:latin typeface="+mj-lt"/>
                <a:ea typeface="Lato Light" panose="020F0502020204030203" pitchFamily="34" charset="0"/>
                <a:cs typeface="Lato Light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l-PL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Lato Light" panose="020F0502020204030203" pitchFamily="34" charset="0"/>
                <a:cs typeface="Lato Light" panose="020F0502020204030203" pitchFamily="34" charset="0"/>
              </a:rPr>
              <a:t>Uzupełnij swoje dane</a:t>
            </a:r>
          </a:p>
        </p:txBody>
      </p:sp>
      <p:sp>
        <p:nvSpPr>
          <p:cNvPr id="50" name="Symbol zastępczy tekstu 39">
            <a:extLst>
              <a:ext uri="{FF2B5EF4-FFF2-40B4-BE49-F238E27FC236}">
                <a16:creationId xmlns:a16="http://schemas.microsoft.com/office/drawing/2014/main" id="{81F74674-312B-43CB-BE26-8FF0244C6B3C}"/>
              </a:ext>
            </a:extLst>
          </p:cNvPr>
          <p:cNvSpPr txBox="1">
            <a:spLocks/>
          </p:cNvSpPr>
          <p:nvPr/>
        </p:nvSpPr>
        <p:spPr>
          <a:xfrm>
            <a:off x="137346" y="5481721"/>
            <a:ext cx="2250239" cy="1005199"/>
          </a:xfrm>
          <a:prstGeom prst="rect">
            <a:avLst/>
          </a:prstGeom>
        </p:spPr>
        <p:txBody>
          <a:bodyPr lIns="180000" rIns="180000" anchor="t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pl-PL" sz="1600" kern="1200" dirty="0">
                <a:solidFill>
                  <a:schemeClr val="accent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>
              <a:lnSpc>
                <a:spcPct val="100000"/>
              </a:lnSpc>
              <a:spcBef>
                <a:spcPts val="0"/>
              </a:spcBef>
              <a:defRPr/>
            </a:pPr>
            <a:r>
              <a:rPr lang="pl-PL" sz="1100" dirty="0">
                <a:solidFill>
                  <a:schemeClr val="tx1"/>
                </a:solidFill>
                <a:latin typeface="+mj-lt"/>
              </a:rPr>
              <a:t>Sprawdź i uzupełnij swoje dane, np. formę zatrudnienia, datę zatrudnienia.</a:t>
            </a:r>
          </a:p>
          <a:p>
            <a:pPr lvl="0" algn="l">
              <a:lnSpc>
                <a:spcPct val="100000"/>
              </a:lnSpc>
              <a:spcBef>
                <a:spcPts val="0"/>
              </a:spcBef>
              <a:defRPr/>
            </a:pPr>
            <a:endParaRPr kumimoji="0" lang="pl-PL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</a:endParaRP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06CF625E-FB1A-4B93-8F39-BE600DB8FC4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4339" y="161016"/>
            <a:ext cx="11372626" cy="479098"/>
          </a:xfrm>
        </p:spPr>
        <p:txBody>
          <a:bodyPr/>
          <a:lstStyle/>
          <a:p>
            <a:r>
              <a:rPr lang="pl-PL" dirty="0"/>
              <a:t>Oferta ubezpieczenia</a:t>
            </a:r>
          </a:p>
          <a:p>
            <a:endParaRPr lang="pl-PL" dirty="0"/>
          </a:p>
        </p:txBody>
      </p:sp>
      <p:grpSp>
        <p:nvGrpSpPr>
          <p:cNvPr id="9" name="Grupa 8">
            <a:extLst>
              <a:ext uri="{FF2B5EF4-FFF2-40B4-BE49-F238E27FC236}">
                <a16:creationId xmlns:a16="http://schemas.microsoft.com/office/drawing/2014/main" id="{60339107-0E02-4571-B0B7-3B550FC509C4}"/>
              </a:ext>
            </a:extLst>
          </p:cNvPr>
          <p:cNvGrpSpPr/>
          <p:nvPr/>
        </p:nvGrpSpPr>
        <p:grpSpPr>
          <a:xfrm>
            <a:off x="3469453" y="1781892"/>
            <a:ext cx="8107622" cy="3829291"/>
            <a:chOff x="3112679" y="-5152909"/>
            <a:chExt cx="9374218" cy="8595949"/>
          </a:xfrm>
        </p:grpSpPr>
        <p:sp>
          <p:nvSpPr>
            <p:cNvPr id="33" name="Prostokąt 32">
              <a:extLst>
                <a:ext uri="{FF2B5EF4-FFF2-40B4-BE49-F238E27FC236}">
                  <a16:creationId xmlns:a16="http://schemas.microsoft.com/office/drawing/2014/main" id="{422A87E4-8E3F-47A6-B0C3-89013116F375}"/>
                </a:ext>
              </a:extLst>
            </p:cNvPr>
            <p:cNvSpPr/>
            <p:nvPr/>
          </p:nvSpPr>
          <p:spPr>
            <a:xfrm>
              <a:off x="3112679" y="-5152909"/>
              <a:ext cx="2520000" cy="4119762"/>
            </a:xfrm>
            <a:prstGeom prst="rect">
              <a:avLst/>
            </a:prstGeom>
            <a:solidFill>
              <a:srgbClr val="FFFFFF"/>
            </a:solidFill>
            <a:ln w="63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0" rIns="180000" rtlCol="0" anchor="ctr"/>
            <a:lstStyle/>
            <a:p>
              <a:endParaRPr lang="pl-PL">
                <a:latin typeface="+mj-lt"/>
              </a:endParaRPr>
            </a:p>
          </p:txBody>
        </p:sp>
        <p:sp>
          <p:nvSpPr>
            <p:cNvPr id="45" name="Symbol zastępczy tekstu 38">
              <a:extLst>
                <a:ext uri="{FF2B5EF4-FFF2-40B4-BE49-F238E27FC236}">
                  <a16:creationId xmlns:a16="http://schemas.microsoft.com/office/drawing/2014/main" id="{628542E2-AA50-4CC6-9BFF-B61F9E823AF9}"/>
                </a:ext>
              </a:extLst>
            </p:cNvPr>
            <p:cNvSpPr txBox="1">
              <a:spLocks/>
            </p:cNvSpPr>
            <p:nvPr/>
          </p:nvSpPr>
          <p:spPr>
            <a:xfrm>
              <a:off x="9966895" y="1208935"/>
              <a:ext cx="2520002" cy="630238"/>
            </a:xfrm>
            <a:prstGeom prst="rect">
              <a:avLst/>
            </a:prstGeom>
          </p:spPr>
          <p:txBody>
            <a:bodyPr lIns="180000" rIns="180000" anchor="ctr"/>
            <a:lstStyle>
              <a:lvl1pPr marL="0" indent="0" algn="ctr" defTabSz="914400" rtl="0" eaLnBrk="1" latinLnBrk="0" hangingPunct="1">
                <a:lnSpc>
                  <a:spcPct val="10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lang="pl-PL" sz="1600" kern="1200" dirty="0">
                  <a:solidFill>
                    <a:schemeClr val="accent1"/>
                  </a:solidFill>
                  <a:latin typeface="+mj-lt"/>
                  <a:ea typeface="Lato Light" panose="020F0502020204030203" pitchFamily="34" charset="0"/>
                  <a:cs typeface="Lato Light" panose="020F0502020204030203" pitchFamily="34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l">
                <a:defRPr/>
              </a:pPr>
              <a:r>
                <a:rPr lang="pl-PL" dirty="0"/>
                <a:t>Współubezpieczeni – niepełnoletnie dziecko</a:t>
              </a:r>
            </a:p>
          </p:txBody>
        </p:sp>
        <p:sp>
          <p:nvSpPr>
            <p:cNvPr id="48" name="Symbol zastępczy tekstu 39">
              <a:extLst>
                <a:ext uri="{FF2B5EF4-FFF2-40B4-BE49-F238E27FC236}">
                  <a16:creationId xmlns:a16="http://schemas.microsoft.com/office/drawing/2014/main" id="{3B871A21-8906-44B9-B88C-207485EB12D1}"/>
                </a:ext>
              </a:extLst>
            </p:cNvPr>
            <p:cNvSpPr txBox="1">
              <a:spLocks/>
            </p:cNvSpPr>
            <p:nvPr/>
          </p:nvSpPr>
          <p:spPr>
            <a:xfrm>
              <a:off x="9933904" y="2507904"/>
              <a:ext cx="2520000" cy="935136"/>
            </a:xfrm>
            <a:prstGeom prst="rect">
              <a:avLst/>
            </a:prstGeom>
          </p:spPr>
          <p:txBody>
            <a:bodyPr lIns="180000" rIns="180000" anchor="t"/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lang="pl-PL" sz="1600" kern="1200" dirty="0">
                  <a:solidFill>
                    <a:schemeClr val="accent1"/>
                  </a:solidFill>
                  <a:latin typeface="Open Sans Light" panose="020B030603050402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l">
                <a:lnSpc>
                  <a:spcPct val="100000"/>
                </a:lnSpc>
                <a:spcBef>
                  <a:spcPts val="0"/>
                </a:spcBef>
                <a:defRPr/>
              </a:pPr>
              <a:r>
                <a:rPr lang="pl-PL" sz="1100" dirty="0">
                  <a:solidFill>
                    <a:schemeClr val="tx1"/>
                  </a:solidFill>
                  <a:latin typeface="+mj-lt"/>
                </a:rPr>
                <a:t>Jeśli na ekranie wyboru oferty zaznaczyłeś, że chcesz ubezpieczyć niepełnoletnie dziecko, tutaj wpisz jego dane.</a:t>
              </a:r>
            </a:p>
            <a:p>
              <a:pPr lvl="0" algn="l">
                <a:lnSpc>
                  <a:spcPct val="100000"/>
                </a:lnSpc>
                <a:spcBef>
                  <a:spcPts val="0"/>
                </a:spcBef>
                <a:defRPr/>
              </a:pPr>
              <a:endParaRPr lang="pl-PL" sz="1100" dirty="0">
                <a:solidFill>
                  <a:schemeClr val="tx1"/>
                </a:solidFill>
                <a:latin typeface="+mj-lt"/>
              </a:endParaRPr>
            </a:p>
            <a:p>
              <a:pPr lvl="0" algn="l">
                <a:lnSpc>
                  <a:spcPct val="100000"/>
                </a:lnSpc>
                <a:spcBef>
                  <a:spcPts val="0"/>
                </a:spcBef>
                <a:defRPr/>
              </a:pPr>
              <a:endParaRPr lang="pl-PL" sz="1100" dirty="0">
                <a:solidFill>
                  <a:schemeClr val="tx1"/>
                </a:solidFill>
                <a:latin typeface="+mj-lt"/>
              </a:endParaRPr>
            </a:p>
            <a:p>
              <a:pPr lvl="0" algn="l">
                <a:defRPr/>
              </a:pPr>
              <a:endParaRPr kumimoji="0" lang="pl-PL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</a:endParaRPr>
            </a:p>
          </p:txBody>
        </p:sp>
      </p:grpSp>
      <p:sp>
        <p:nvSpPr>
          <p:cNvPr id="4" name="Prostokąt 3">
            <a:extLst>
              <a:ext uri="{FF2B5EF4-FFF2-40B4-BE49-F238E27FC236}">
                <a16:creationId xmlns:a16="http://schemas.microsoft.com/office/drawing/2014/main" id="{F5CB5D7A-88C6-2371-C4D3-07C1E599CF1C}"/>
              </a:ext>
            </a:extLst>
          </p:cNvPr>
          <p:cNvSpPr/>
          <p:nvPr/>
        </p:nvSpPr>
        <p:spPr>
          <a:xfrm>
            <a:off x="194226" y="4247691"/>
            <a:ext cx="470409" cy="376046"/>
          </a:xfrm>
          <a:prstGeom prst="rect">
            <a:avLst/>
          </a:prstGeom>
          <a:solidFill>
            <a:schemeClr val="accent4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>
                <a:solidFill>
                  <a:schemeClr val="bg1"/>
                </a:solidFill>
                <a:latin typeface="+mj-lt"/>
              </a:rPr>
              <a:t>1</a:t>
            </a:r>
          </a:p>
        </p:txBody>
      </p:sp>
      <p:sp>
        <p:nvSpPr>
          <p:cNvPr id="7" name="Prostokąt 6">
            <a:extLst>
              <a:ext uri="{FF2B5EF4-FFF2-40B4-BE49-F238E27FC236}">
                <a16:creationId xmlns:a16="http://schemas.microsoft.com/office/drawing/2014/main" id="{A4BBA991-8A54-897C-B279-520B7C96E7E0}"/>
              </a:ext>
            </a:extLst>
          </p:cNvPr>
          <p:cNvSpPr/>
          <p:nvPr/>
        </p:nvSpPr>
        <p:spPr>
          <a:xfrm>
            <a:off x="3591696" y="1470814"/>
            <a:ext cx="470409" cy="376046"/>
          </a:xfrm>
          <a:prstGeom prst="rect">
            <a:avLst/>
          </a:prstGeom>
          <a:solidFill>
            <a:schemeClr val="accent4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>
                <a:solidFill>
                  <a:schemeClr val="bg1"/>
                </a:solidFill>
                <a:latin typeface="+mj-lt"/>
              </a:rPr>
              <a:t>2</a:t>
            </a:r>
          </a:p>
        </p:txBody>
      </p:sp>
      <p:sp>
        <p:nvSpPr>
          <p:cNvPr id="8" name="Prostokąt 7">
            <a:extLst>
              <a:ext uri="{FF2B5EF4-FFF2-40B4-BE49-F238E27FC236}">
                <a16:creationId xmlns:a16="http://schemas.microsoft.com/office/drawing/2014/main" id="{6C872013-35DC-6943-6D0F-2613856BD2C8}"/>
              </a:ext>
            </a:extLst>
          </p:cNvPr>
          <p:cNvSpPr/>
          <p:nvPr/>
        </p:nvSpPr>
        <p:spPr>
          <a:xfrm>
            <a:off x="9555337" y="3797127"/>
            <a:ext cx="470409" cy="376046"/>
          </a:xfrm>
          <a:prstGeom prst="rect">
            <a:avLst/>
          </a:prstGeom>
          <a:solidFill>
            <a:srgbClr val="00285F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>
                <a:solidFill>
                  <a:schemeClr val="bg1"/>
                </a:solidFill>
                <a:latin typeface="+mj-lt"/>
              </a:rPr>
              <a:t>3</a:t>
            </a:r>
          </a:p>
        </p:txBody>
      </p:sp>
      <p:cxnSp>
        <p:nvCxnSpPr>
          <p:cNvPr id="17" name="Łącznik: łamany 16">
            <a:extLst>
              <a:ext uri="{FF2B5EF4-FFF2-40B4-BE49-F238E27FC236}">
                <a16:creationId xmlns:a16="http://schemas.microsoft.com/office/drawing/2014/main" id="{62C88498-0017-764C-E819-FC4C45043B44}"/>
              </a:ext>
            </a:extLst>
          </p:cNvPr>
          <p:cNvCxnSpPr>
            <a:cxnSpLocks/>
          </p:cNvCxnSpPr>
          <p:nvPr/>
        </p:nvCxnSpPr>
        <p:spPr>
          <a:xfrm rot="16200000" flipH="1">
            <a:off x="2279246" y="3523502"/>
            <a:ext cx="723122" cy="1901776"/>
          </a:xfrm>
          <a:prstGeom prst="bentConnector2">
            <a:avLst/>
          </a:prstGeom>
          <a:ln w="19050" cap="flat">
            <a:solidFill>
              <a:srgbClr val="00A8E4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Łącznik: łamany 20">
            <a:extLst>
              <a:ext uri="{FF2B5EF4-FFF2-40B4-BE49-F238E27FC236}">
                <a16:creationId xmlns:a16="http://schemas.microsoft.com/office/drawing/2014/main" id="{146BE317-ABDF-95BA-27ED-862C86329B41}"/>
              </a:ext>
            </a:extLst>
          </p:cNvPr>
          <p:cNvCxnSpPr>
            <a:cxnSpLocks/>
            <a:endCxn id="12" idx="0"/>
          </p:cNvCxnSpPr>
          <p:nvPr/>
        </p:nvCxnSpPr>
        <p:spPr>
          <a:xfrm rot="10800000" flipV="1">
            <a:off x="6998943" y="1905480"/>
            <a:ext cx="1969451" cy="549120"/>
          </a:xfrm>
          <a:prstGeom prst="bentConnector2">
            <a:avLst/>
          </a:prstGeom>
          <a:ln w="19050" cap="flat">
            <a:solidFill>
              <a:schemeClr val="accent1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pole tekstowe 1">
            <a:extLst>
              <a:ext uri="{FF2B5EF4-FFF2-40B4-BE49-F238E27FC236}">
                <a16:creationId xmlns:a16="http://schemas.microsoft.com/office/drawing/2014/main" id="{E2650167-3FFA-1BDC-F274-4C2D134C40F1}"/>
              </a:ext>
            </a:extLst>
          </p:cNvPr>
          <p:cNvSpPr txBox="1"/>
          <p:nvPr/>
        </p:nvSpPr>
        <p:spPr>
          <a:xfrm>
            <a:off x="116998" y="584110"/>
            <a:ext cx="43743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>
                <a:solidFill>
                  <a:schemeClr val="accent1"/>
                </a:solidFill>
              </a:rPr>
              <a:t>Pracownik – wprowadzenie danych na deklaracji </a:t>
            </a:r>
          </a:p>
        </p:txBody>
      </p:sp>
      <p:pic>
        <p:nvPicPr>
          <p:cNvPr id="6" name="Obraz 5" descr="Obraz zawierający tekst, zrzut ekranu, Czcionka, numer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F32AA7BB-C1C0-AD83-74EC-0D4D9EEC48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9" t="5562" r="3322"/>
          <a:stretch/>
        </p:blipFill>
        <p:spPr>
          <a:xfrm>
            <a:off x="105637" y="1803745"/>
            <a:ext cx="3105453" cy="2007969"/>
          </a:xfrm>
          <a:prstGeom prst="rect">
            <a:avLst/>
          </a:prstGeom>
          <a:ln>
            <a:solidFill>
              <a:srgbClr val="009DDE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Obraz 14" descr="Obraz zawierający tekst, zrzut ekranu, Czcionka, numer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6C0FD77B-6091-2FEA-FEF6-BB2CB0EDE6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860" y="3527081"/>
            <a:ext cx="2872929" cy="3001991"/>
          </a:xfrm>
          <a:prstGeom prst="rect">
            <a:avLst/>
          </a:prstGeom>
          <a:ln>
            <a:solidFill>
              <a:srgbClr val="009DDE"/>
            </a:solidFill>
          </a:ln>
        </p:spPr>
      </p:pic>
      <p:sp>
        <p:nvSpPr>
          <p:cNvPr id="47" name="Symbol zastępczy tekstu 39">
            <a:extLst>
              <a:ext uri="{FF2B5EF4-FFF2-40B4-BE49-F238E27FC236}">
                <a16:creationId xmlns:a16="http://schemas.microsoft.com/office/drawing/2014/main" id="{28F4A005-D400-49A0-BF22-7E20B81A4E5F}"/>
              </a:ext>
            </a:extLst>
          </p:cNvPr>
          <p:cNvSpPr txBox="1">
            <a:spLocks/>
          </p:cNvSpPr>
          <p:nvPr/>
        </p:nvSpPr>
        <p:spPr>
          <a:xfrm>
            <a:off x="3388141" y="2454600"/>
            <a:ext cx="2342136" cy="884706"/>
          </a:xfrm>
          <a:prstGeom prst="rect">
            <a:avLst/>
          </a:prstGeom>
        </p:spPr>
        <p:txBody>
          <a:bodyPr lIns="180000" rIns="180000" anchor="t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pl-PL" sz="1600" kern="1200" dirty="0">
                <a:solidFill>
                  <a:schemeClr val="accent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>
              <a:lnSpc>
                <a:spcPct val="100000"/>
              </a:lnSpc>
              <a:spcBef>
                <a:spcPts val="0"/>
              </a:spcBef>
              <a:buClr>
                <a:srgbClr val="00A8E4"/>
              </a:buClr>
              <a:buNone/>
              <a:defRPr/>
            </a:pPr>
            <a:r>
              <a:rPr lang="pl-PL" sz="1050" dirty="0">
                <a:latin typeface="Source Sans Pro"/>
              </a:rPr>
              <a:t>Możesz wskazać osoby uposażone.</a:t>
            </a:r>
          </a:p>
          <a:p>
            <a:pPr marL="0" lvl="1" indent="0">
              <a:lnSpc>
                <a:spcPct val="100000"/>
              </a:lnSpc>
              <a:spcBef>
                <a:spcPts val="0"/>
              </a:spcBef>
              <a:buClr>
                <a:srgbClr val="00A8E4"/>
              </a:buClr>
              <a:buNone/>
              <a:defRPr/>
            </a:pPr>
            <a:r>
              <a:rPr lang="pl-PL" sz="1050" dirty="0">
                <a:latin typeface="Source Sans Pro"/>
              </a:rPr>
              <a:t>Uposażonym może być osoba fizyczna lub podmiot prawny.</a:t>
            </a:r>
          </a:p>
          <a:p>
            <a:pPr marL="0" lvl="1" indent="0">
              <a:lnSpc>
                <a:spcPct val="100000"/>
              </a:lnSpc>
              <a:spcBef>
                <a:spcPts val="0"/>
              </a:spcBef>
              <a:buClr>
                <a:srgbClr val="00A8E4"/>
              </a:buClr>
              <a:buNone/>
              <a:defRPr/>
            </a:pPr>
            <a:r>
              <a:rPr lang="pl-PL" sz="1050" dirty="0">
                <a:latin typeface="Source Sans Pro"/>
              </a:rPr>
              <a:t>Jeśli </a:t>
            </a:r>
            <a:r>
              <a:rPr lang="pl-PL" sz="1050" b="1" dirty="0">
                <a:latin typeface="Source Sans Pro"/>
              </a:rPr>
              <a:t>nie</a:t>
            </a:r>
            <a:r>
              <a:rPr lang="pl-PL" sz="1050" dirty="0">
                <a:latin typeface="Source Sans Pro"/>
              </a:rPr>
              <a:t> jesteś w związku z małżeńskim możesz wskazać partnera życiowego.</a:t>
            </a:r>
          </a:p>
        </p:txBody>
      </p:sp>
      <p:sp>
        <p:nvSpPr>
          <p:cNvPr id="46" name="Symbol zastępczy tekstu 38">
            <a:extLst>
              <a:ext uri="{FF2B5EF4-FFF2-40B4-BE49-F238E27FC236}">
                <a16:creationId xmlns:a16="http://schemas.microsoft.com/office/drawing/2014/main" id="{1F9CD049-AE00-4FED-9CF0-3CF42FF02B69}"/>
              </a:ext>
            </a:extLst>
          </p:cNvPr>
          <p:cNvSpPr txBox="1">
            <a:spLocks/>
          </p:cNvSpPr>
          <p:nvPr/>
        </p:nvSpPr>
        <p:spPr>
          <a:xfrm>
            <a:off x="3403491" y="1905480"/>
            <a:ext cx="2545931" cy="630238"/>
          </a:xfrm>
          <a:prstGeom prst="rect">
            <a:avLst/>
          </a:prstGeom>
        </p:spPr>
        <p:txBody>
          <a:bodyPr lIns="180000" rIns="18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pl-PL" sz="1600" kern="1200" dirty="0">
                <a:solidFill>
                  <a:schemeClr val="accent1"/>
                </a:solidFill>
                <a:latin typeface="+mj-lt"/>
                <a:ea typeface="Lato Light" panose="020F0502020204030203" pitchFamily="34" charset="0"/>
                <a:cs typeface="Lato Light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>
              <a:defRPr/>
            </a:pPr>
            <a:r>
              <a:rPr lang="pl-PL" dirty="0"/>
              <a:t>Uposażeni i Partner Życiowy</a:t>
            </a:r>
          </a:p>
        </p:txBody>
      </p:sp>
      <p:pic>
        <p:nvPicPr>
          <p:cNvPr id="13" name="Obraz 12" descr="Obraz zawierający tekst, zrzut ekranu, Czcionka, numer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B43C2999-4AF3-C1E7-7CA3-6C1461072B1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8393" y="518526"/>
            <a:ext cx="3053454" cy="3293188"/>
          </a:xfrm>
          <a:prstGeom prst="rect">
            <a:avLst/>
          </a:prstGeom>
        </p:spPr>
      </p:pic>
      <p:pic>
        <p:nvPicPr>
          <p:cNvPr id="12" name="Obraz 11" descr="Obraz zawierający tekst, zrzut ekranu, oprogramowanie, numer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C51CCF95-0A70-6366-27C1-E2B2D3EE9C0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5178" y="2454600"/>
            <a:ext cx="2207527" cy="1987447"/>
          </a:xfrm>
          <a:prstGeom prst="rect">
            <a:avLst/>
          </a:prstGeom>
          <a:ln>
            <a:solidFill>
              <a:srgbClr val="009DDE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905607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Obraz 19" descr="Obraz zawierający Ludzka twarz, rysowanie, kreskówka, ilustracja&#10;&#10;Opis wygenerowany automatycznie">
            <a:extLst>
              <a:ext uri="{FF2B5EF4-FFF2-40B4-BE49-F238E27FC236}">
                <a16:creationId xmlns:a16="http://schemas.microsoft.com/office/drawing/2014/main" id="{3017CD62-36F8-8C8E-8498-DA3DA9520E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1331" y="287684"/>
            <a:ext cx="3277851" cy="2134058"/>
          </a:xfrm>
          <a:prstGeom prst="rect">
            <a:avLst/>
          </a:prstGeom>
        </p:spPr>
      </p:pic>
      <p:sp>
        <p:nvSpPr>
          <p:cNvPr id="34" name="Prostokąt 33">
            <a:extLst>
              <a:ext uri="{FF2B5EF4-FFF2-40B4-BE49-F238E27FC236}">
                <a16:creationId xmlns:a16="http://schemas.microsoft.com/office/drawing/2014/main" id="{225544D7-D19D-4752-9CCC-F038979DAB9B}"/>
              </a:ext>
            </a:extLst>
          </p:cNvPr>
          <p:cNvSpPr/>
          <p:nvPr/>
        </p:nvSpPr>
        <p:spPr>
          <a:xfrm>
            <a:off x="5072199" y="2140856"/>
            <a:ext cx="2520001" cy="2254336"/>
          </a:xfrm>
          <a:prstGeom prst="rect">
            <a:avLst/>
          </a:prstGeom>
          <a:solidFill>
            <a:srgbClr val="DBF1FA">
              <a:alpha val="80000"/>
            </a:srgb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latin typeface="+mj-lt"/>
            </a:endParaRPr>
          </a:p>
        </p:txBody>
      </p:sp>
      <p:sp>
        <p:nvSpPr>
          <p:cNvPr id="49" name="Symbol zastępczy tekstu 38">
            <a:extLst>
              <a:ext uri="{FF2B5EF4-FFF2-40B4-BE49-F238E27FC236}">
                <a16:creationId xmlns:a16="http://schemas.microsoft.com/office/drawing/2014/main" id="{45A5B477-D7CC-439D-BE3A-28E94FC21199}"/>
              </a:ext>
            </a:extLst>
          </p:cNvPr>
          <p:cNvSpPr txBox="1">
            <a:spLocks/>
          </p:cNvSpPr>
          <p:nvPr/>
        </p:nvSpPr>
        <p:spPr>
          <a:xfrm>
            <a:off x="5072200" y="2465004"/>
            <a:ext cx="2520000" cy="630238"/>
          </a:xfrm>
          <a:prstGeom prst="rect">
            <a:avLst/>
          </a:prstGeom>
        </p:spPr>
        <p:txBody>
          <a:bodyPr lIns="180000" rIns="18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pl-PL" sz="1600" kern="1200" dirty="0">
                <a:solidFill>
                  <a:schemeClr val="accent1"/>
                </a:solidFill>
                <a:latin typeface="+mj-lt"/>
                <a:ea typeface="Lato Light" panose="020F0502020204030203" pitchFamily="34" charset="0"/>
                <a:cs typeface="Lato Light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l-PL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Lato Light" panose="020F0502020204030203" pitchFamily="34" charset="0"/>
                <a:cs typeface="Lato Light" panose="020F0502020204030203" pitchFamily="34" charset="0"/>
              </a:rPr>
              <a:t>Zgody i oświadczenia</a:t>
            </a:r>
          </a:p>
        </p:txBody>
      </p:sp>
      <p:grpSp>
        <p:nvGrpSpPr>
          <p:cNvPr id="9" name="Grupa 8">
            <a:extLst>
              <a:ext uri="{FF2B5EF4-FFF2-40B4-BE49-F238E27FC236}">
                <a16:creationId xmlns:a16="http://schemas.microsoft.com/office/drawing/2014/main" id="{60339107-0E02-4571-B0B7-3B550FC509C4}"/>
              </a:ext>
            </a:extLst>
          </p:cNvPr>
          <p:cNvGrpSpPr/>
          <p:nvPr/>
        </p:nvGrpSpPr>
        <p:grpSpPr>
          <a:xfrm>
            <a:off x="9800185" y="3050039"/>
            <a:ext cx="2218473" cy="1835256"/>
            <a:chOff x="6401251" y="2837163"/>
            <a:chExt cx="2565050" cy="4119762"/>
          </a:xfrm>
        </p:grpSpPr>
        <p:sp>
          <p:nvSpPr>
            <p:cNvPr id="33" name="Prostokąt 32">
              <a:extLst>
                <a:ext uri="{FF2B5EF4-FFF2-40B4-BE49-F238E27FC236}">
                  <a16:creationId xmlns:a16="http://schemas.microsoft.com/office/drawing/2014/main" id="{422A87E4-8E3F-47A6-B0C3-89013116F375}"/>
                </a:ext>
              </a:extLst>
            </p:cNvPr>
            <p:cNvSpPr/>
            <p:nvPr/>
          </p:nvSpPr>
          <p:spPr>
            <a:xfrm>
              <a:off x="6401251" y="2837163"/>
              <a:ext cx="2520000" cy="4119762"/>
            </a:xfrm>
            <a:prstGeom prst="rect">
              <a:avLst/>
            </a:prstGeom>
            <a:solidFill>
              <a:srgbClr val="FFFFFF"/>
            </a:solidFill>
            <a:ln w="63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0" rIns="180000" rtlCol="0" anchor="ctr"/>
            <a:lstStyle/>
            <a:p>
              <a:endParaRPr lang="pl-PL">
                <a:latin typeface="+mj-lt"/>
              </a:endParaRPr>
            </a:p>
          </p:txBody>
        </p:sp>
        <p:sp>
          <p:nvSpPr>
            <p:cNvPr id="45" name="Symbol zastępczy tekstu 38">
              <a:extLst>
                <a:ext uri="{FF2B5EF4-FFF2-40B4-BE49-F238E27FC236}">
                  <a16:creationId xmlns:a16="http://schemas.microsoft.com/office/drawing/2014/main" id="{628542E2-AA50-4CC6-9BFF-B61F9E823AF9}"/>
                </a:ext>
              </a:extLst>
            </p:cNvPr>
            <p:cNvSpPr txBox="1">
              <a:spLocks/>
            </p:cNvSpPr>
            <p:nvPr/>
          </p:nvSpPr>
          <p:spPr>
            <a:xfrm>
              <a:off x="6446300" y="3464054"/>
              <a:ext cx="2520001" cy="630238"/>
            </a:xfrm>
            <a:prstGeom prst="rect">
              <a:avLst/>
            </a:prstGeom>
          </p:spPr>
          <p:txBody>
            <a:bodyPr lIns="180000" rIns="180000" anchor="ctr"/>
            <a:lstStyle>
              <a:lvl1pPr marL="0" indent="0" algn="ctr" defTabSz="914400" rtl="0" eaLnBrk="1" latinLnBrk="0" hangingPunct="1">
                <a:lnSpc>
                  <a:spcPct val="10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lang="pl-PL" sz="1600" kern="1200" dirty="0">
                  <a:solidFill>
                    <a:schemeClr val="accent1"/>
                  </a:solidFill>
                  <a:latin typeface="+mj-lt"/>
                  <a:ea typeface="Lato Light" panose="020F0502020204030203" pitchFamily="34" charset="0"/>
                  <a:cs typeface="Lato Light" panose="020F0502020204030203" pitchFamily="34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l">
                <a:defRPr/>
              </a:pPr>
              <a:r>
                <a:rPr lang="pl-PL" dirty="0"/>
                <a:t>Wysłanie przystąpienia </a:t>
              </a:r>
            </a:p>
          </p:txBody>
        </p:sp>
        <p:sp>
          <p:nvSpPr>
            <p:cNvPr id="48" name="Symbol zastępczy tekstu 39">
              <a:extLst>
                <a:ext uri="{FF2B5EF4-FFF2-40B4-BE49-F238E27FC236}">
                  <a16:creationId xmlns:a16="http://schemas.microsoft.com/office/drawing/2014/main" id="{3B871A21-8906-44B9-B88C-207485EB12D1}"/>
                </a:ext>
              </a:extLst>
            </p:cNvPr>
            <p:cNvSpPr txBox="1">
              <a:spLocks/>
            </p:cNvSpPr>
            <p:nvPr/>
          </p:nvSpPr>
          <p:spPr>
            <a:xfrm>
              <a:off x="6422494" y="4522263"/>
              <a:ext cx="2520000" cy="935136"/>
            </a:xfrm>
            <a:prstGeom prst="rect">
              <a:avLst/>
            </a:prstGeom>
          </p:spPr>
          <p:txBody>
            <a:bodyPr lIns="180000" rIns="180000" anchor="t"/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lang="pl-PL" sz="1600" kern="1200" dirty="0">
                  <a:solidFill>
                    <a:schemeClr val="accent1"/>
                  </a:solidFill>
                  <a:latin typeface="Open Sans Light" panose="020B030603050402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l">
                <a:lnSpc>
                  <a:spcPct val="100000"/>
                </a:lnSpc>
                <a:spcBef>
                  <a:spcPts val="0"/>
                </a:spcBef>
                <a:defRPr/>
              </a:pPr>
              <a:r>
                <a:rPr lang="pl-PL" sz="1100" dirty="0">
                  <a:solidFill>
                    <a:schemeClr val="tx1"/>
                  </a:solidFill>
                  <a:latin typeface="+mj-lt"/>
                </a:rPr>
                <a:t>Po zaznaczeniu oświadczeń możesz wysłać formularz przystąpienia. </a:t>
              </a:r>
            </a:p>
            <a:p>
              <a:pPr lvl="0" algn="l">
                <a:lnSpc>
                  <a:spcPct val="100000"/>
                </a:lnSpc>
                <a:spcBef>
                  <a:spcPts val="0"/>
                </a:spcBef>
                <a:defRPr/>
              </a:pPr>
              <a:endParaRPr lang="pl-PL" sz="1100" dirty="0">
                <a:solidFill>
                  <a:schemeClr val="tx1"/>
                </a:solidFill>
                <a:latin typeface="+mj-lt"/>
              </a:endParaRPr>
            </a:p>
            <a:p>
              <a:pPr lvl="0" algn="l">
                <a:defRPr/>
              </a:pPr>
              <a:endParaRPr kumimoji="0" lang="pl-PL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</a:endParaRPr>
            </a:p>
          </p:txBody>
        </p:sp>
      </p:grpSp>
      <p:sp>
        <p:nvSpPr>
          <p:cNvPr id="4" name="Prostokąt 3">
            <a:extLst>
              <a:ext uri="{FF2B5EF4-FFF2-40B4-BE49-F238E27FC236}">
                <a16:creationId xmlns:a16="http://schemas.microsoft.com/office/drawing/2014/main" id="{F5CB5D7A-88C6-2371-C4D3-07C1E599CF1C}"/>
              </a:ext>
            </a:extLst>
          </p:cNvPr>
          <p:cNvSpPr/>
          <p:nvPr/>
        </p:nvSpPr>
        <p:spPr>
          <a:xfrm>
            <a:off x="5180733" y="1997950"/>
            <a:ext cx="470409" cy="376046"/>
          </a:xfrm>
          <a:prstGeom prst="rect">
            <a:avLst/>
          </a:prstGeom>
          <a:solidFill>
            <a:srgbClr val="00285F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>
                <a:solidFill>
                  <a:schemeClr val="bg1"/>
                </a:solidFill>
                <a:latin typeface="+mj-lt"/>
              </a:rPr>
              <a:t>1</a:t>
            </a:r>
          </a:p>
        </p:txBody>
      </p:sp>
      <p:sp>
        <p:nvSpPr>
          <p:cNvPr id="7" name="Prostokąt 6">
            <a:extLst>
              <a:ext uri="{FF2B5EF4-FFF2-40B4-BE49-F238E27FC236}">
                <a16:creationId xmlns:a16="http://schemas.microsoft.com/office/drawing/2014/main" id="{A4BBA991-8A54-897C-B279-520B7C96E7E0}"/>
              </a:ext>
            </a:extLst>
          </p:cNvPr>
          <p:cNvSpPr/>
          <p:nvPr/>
        </p:nvSpPr>
        <p:spPr>
          <a:xfrm>
            <a:off x="11375759" y="2827878"/>
            <a:ext cx="470409" cy="376046"/>
          </a:xfrm>
          <a:prstGeom prst="rect">
            <a:avLst/>
          </a:prstGeom>
          <a:solidFill>
            <a:schemeClr val="accent4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>
                <a:solidFill>
                  <a:schemeClr val="bg1"/>
                </a:solidFill>
                <a:latin typeface="+mj-lt"/>
              </a:rPr>
              <a:t>2</a:t>
            </a:r>
          </a:p>
        </p:txBody>
      </p:sp>
      <p:cxnSp>
        <p:nvCxnSpPr>
          <p:cNvPr id="17" name="Łącznik: łamany 16">
            <a:extLst>
              <a:ext uri="{FF2B5EF4-FFF2-40B4-BE49-F238E27FC236}">
                <a16:creationId xmlns:a16="http://schemas.microsoft.com/office/drawing/2014/main" id="{62C88498-0017-764C-E819-FC4C45043B44}"/>
              </a:ext>
            </a:extLst>
          </p:cNvPr>
          <p:cNvCxnSpPr>
            <a:cxnSpLocks/>
          </p:cNvCxnSpPr>
          <p:nvPr/>
        </p:nvCxnSpPr>
        <p:spPr>
          <a:xfrm rot="10800000" flipV="1">
            <a:off x="4762318" y="5008553"/>
            <a:ext cx="2610034" cy="589990"/>
          </a:xfrm>
          <a:prstGeom prst="bentConnector3">
            <a:avLst>
              <a:gd name="adj1" fmla="val 50000"/>
            </a:avLst>
          </a:prstGeom>
          <a:ln w="19050" cap="flat">
            <a:solidFill>
              <a:srgbClr val="00A8E4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ymbol zastępczy tekstu 39">
            <a:extLst>
              <a:ext uri="{FF2B5EF4-FFF2-40B4-BE49-F238E27FC236}">
                <a16:creationId xmlns:a16="http://schemas.microsoft.com/office/drawing/2014/main" id="{41C61E5E-CDE5-C208-7253-4F9C69BA0DDD}"/>
              </a:ext>
            </a:extLst>
          </p:cNvPr>
          <p:cNvSpPr txBox="1">
            <a:spLocks/>
          </p:cNvSpPr>
          <p:nvPr/>
        </p:nvSpPr>
        <p:spPr>
          <a:xfrm>
            <a:off x="5111162" y="3116112"/>
            <a:ext cx="2520000" cy="884706"/>
          </a:xfrm>
          <a:prstGeom prst="rect">
            <a:avLst/>
          </a:prstGeom>
        </p:spPr>
        <p:txBody>
          <a:bodyPr lIns="180000" rIns="180000" anchor="t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pl-PL" sz="1600" kern="1200" dirty="0">
                <a:solidFill>
                  <a:schemeClr val="accent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>
              <a:lnSpc>
                <a:spcPct val="100000"/>
              </a:lnSpc>
              <a:spcBef>
                <a:spcPts val="0"/>
              </a:spcBef>
              <a:buClr>
                <a:srgbClr val="00A8E4"/>
              </a:buClr>
              <a:buNone/>
              <a:defRPr/>
            </a:pPr>
            <a:r>
              <a:rPr lang="pl-PL" sz="1100" dirty="0">
                <a:latin typeface="Source Sans Pro"/>
              </a:rPr>
              <a:t>Zaznacz zgody i oświadczenia. </a:t>
            </a:r>
          </a:p>
          <a:p>
            <a:pPr marL="0" lvl="1" indent="0">
              <a:lnSpc>
                <a:spcPct val="100000"/>
              </a:lnSpc>
              <a:spcBef>
                <a:spcPts val="0"/>
              </a:spcBef>
              <a:buClr>
                <a:srgbClr val="00A8E4"/>
              </a:buClr>
              <a:buNone/>
              <a:defRPr/>
            </a:pPr>
            <a:endParaRPr lang="pl-PL" sz="1100" dirty="0">
              <a:latin typeface="Source Sans Pro"/>
            </a:endParaRPr>
          </a:p>
          <a:p>
            <a:pPr marL="0" lvl="1" indent="0">
              <a:lnSpc>
                <a:spcPct val="100000"/>
              </a:lnSpc>
              <a:spcBef>
                <a:spcPts val="0"/>
              </a:spcBef>
              <a:buClr>
                <a:srgbClr val="00A8E4"/>
              </a:buClr>
              <a:buNone/>
              <a:defRPr/>
            </a:pPr>
            <a:r>
              <a:rPr lang="pl-PL" sz="1100" dirty="0">
                <a:latin typeface="Source Sans Pro"/>
              </a:rPr>
              <a:t>Oznaczone czerwoną gwiazdką są niezbędne do wysłania formularza przystąpienia.</a:t>
            </a:r>
          </a:p>
        </p:txBody>
      </p:sp>
      <p:pic>
        <p:nvPicPr>
          <p:cNvPr id="10" name="Obraz 9">
            <a:extLst>
              <a:ext uri="{FF2B5EF4-FFF2-40B4-BE49-F238E27FC236}">
                <a16:creationId xmlns:a16="http://schemas.microsoft.com/office/drawing/2014/main" id="{EB4B2F95-9A53-1470-1DEB-0A467937DB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29684" y="4601849"/>
            <a:ext cx="4305673" cy="1585991"/>
          </a:xfrm>
          <a:prstGeom prst="rect">
            <a:avLst/>
          </a:prstGeom>
          <a:ln>
            <a:solidFill>
              <a:srgbClr val="009DDE"/>
            </a:solidFill>
          </a:ln>
        </p:spPr>
      </p:pic>
      <p:sp>
        <p:nvSpPr>
          <p:cNvPr id="11" name="Symbol zastępczy tekstu 4">
            <a:extLst>
              <a:ext uri="{FF2B5EF4-FFF2-40B4-BE49-F238E27FC236}">
                <a16:creationId xmlns:a16="http://schemas.microsoft.com/office/drawing/2014/main" id="{BB4C6FF6-64D8-3982-8629-522E44EC7CC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17023" y="378280"/>
            <a:ext cx="11372626" cy="479098"/>
          </a:xfrm>
        </p:spPr>
        <p:txBody>
          <a:bodyPr/>
          <a:lstStyle/>
          <a:p>
            <a:r>
              <a:rPr lang="pl-PL" dirty="0"/>
              <a:t>Oferta ubezpieczenia</a:t>
            </a:r>
          </a:p>
          <a:p>
            <a:endParaRPr lang="pl-PL" dirty="0"/>
          </a:p>
        </p:txBody>
      </p:sp>
      <p:sp>
        <p:nvSpPr>
          <p:cNvPr id="13" name="pole tekstowe 12">
            <a:extLst>
              <a:ext uri="{FF2B5EF4-FFF2-40B4-BE49-F238E27FC236}">
                <a16:creationId xmlns:a16="http://schemas.microsoft.com/office/drawing/2014/main" id="{8439E35B-DBD4-6E5E-ED72-B39FB88DC639}"/>
              </a:ext>
            </a:extLst>
          </p:cNvPr>
          <p:cNvSpPr txBox="1"/>
          <p:nvPr/>
        </p:nvSpPr>
        <p:spPr>
          <a:xfrm>
            <a:off x="317023" y="1016159"/>
            <a:ext cx="4831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>
                <a:solidFill>
                  <a:schemeClr val="accent1"/>
                </a:solidFill>
              </a:rPr>
              <a:t>Pracownik – złożenie oświadczeń i wysłanie deklaracji</a:t>
            </a:r>
          </a:p>
        </p:txBody>
      </p:sp>
      <p:pic>
        <p:nvPicPr>
          <p:cNvPr id="5" name="Obraz 4" descr="Obraz zawierający tekst, zrzut ekranu, Czcionka, numer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7626E007-B79F-B147-D38A-3A890CAEA8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68"/>
          <a:stretch/>
        </p:blipFill>
        <p:spPr>
          <a:xfrm>
            <a:off x="193933" y="2185973"/>
            <a:ext cx="4568385" cy="4087917"/>
          </a:xfrm>
          <a:prstGeom prst="rect">
            <a:avLst/>
          </a:prstGeom>
          <a:ln>
            <a:solidFill>
              <a:srgbClr val="009DDE"/>
            </a:solidFill>
          </a:ln>
        </p:spPr>
      </p:pic>
    </p:spTree>
    <p:extLst>
      <p:ext uri="{BB962C8B-B14F-4D97-AF65-F5344CB8AC3E}">
        <p14:creationId xmlns:p14="http://schemas.microsoft.com/office/powerpoint/2010/main" val="37021123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C088B747-01D3-4ABB-AEFA-2CB7B2A0BC6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365813" y="523658"/>
            <a:ext cx="6911975" cy="479098"/>
          </a:xfrm>
        </p:spPr>
        <p:txBody>
          <a:bodyPr/>
          <a:lstStyle/>
          <a:p>
            <a:r>
              <a:rPr lang="pl-PL" dirty="0"/>
              <a:t>Oferta dla osoby bliskiej</a:t>
            </a:r>
          </a:p>
        </p:txBody>
      </p:sp>
      <p:sp>
        <p:nvSpPr>
          <p:cNvPr id="20" name="Prostokąt 19">
            <a:extLst>
              <a:ext uri="{FF2B5EF4-FFF2-40B4-BE49-F238E27FC236}">
                <a16:creationId xmlns:a16="http://schemas.microsoft.com/office/drawing/2014/main" id="{665A0306-F27B-4D98-8A67-93560A1AC2ED}"/>
              </a:ext>
            </a:extLst>
          </p:cNvPr>
          <p:cNvSpPr/>
          <p:nvPr/>
        </p:nvSpPr>
        <p:spPr>
          <a:xfrm>
            <a:off x="4523307" y="4156623"/>
            <a:ext cx="3526193" cy="138356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24000" tIns="72000" bIns="0" rtlCol="0" anchor="ctr"/>
          <a:lstStyle/>
          <a:p>
            <a:r>
              <a:rPr lang="pl-PL" sz="1200" b="1" dirty="0">
                <a:solidFill>
                  <a:schemeClr val="accent1"/>
                </a:solidFill>
              </a:rPr>
              <a:t>Osoby, które nie posiadają </a:t>
            </a:r>
            <a:r>
              <a:rPr lang="pl-PL" sz="1200" dirty="0">
                <a:solidFill>
                  <a:schemeClr val="accent1"/>
                </a:solidFill>
              </a:rPr>
              <a:t>konta, w e-mailu otrzymają również instrukcję utworzenia konta.</a:t>
            </a:r>
          </a:p>
          <a:p>
            <a:endParaRPr lang="pl-PL" sz="1200" b="1" dirty="0">
              <a:solidFill>
                <a:schemeClr val="accent1"/>
              </a:solidFill>
            </a:endParaRPr>
          </a:p>
          <a:p>
            <a:r>
              <a:rPr lang="pl-PL" sz="1200" dirty="0">
                <a:solidFill>
                  <a:schemeClr val="accent1"/>
                </a:solidFill>
              </a:rPr>
              <a:t>Proces tworzenia konta jest taki sam jak dla pracownika.</a:t>
            </a:r>
          </a:p>
        </p:txBody>
      </p:sp>
      <p:sp>
        <p:nvSpPr>
          <p:cNvPr id="16" name="Prostokąt 15">
            <a:extLst>
              <a:ext uri="{FF2B5EF4-FFF2-40B4-BE49-F238E27FC236}">
                <a16:creationId xmlns:a16="http://schemas.microsoft.com/office/drawing/2014/main" id="{2031A2F6-FB82-4406-A1AE-08211FD76539}"/>
              </a:ext>
            </a:extLst>
          </p:cNvPr>
          <p:cNvSpPr/>
          <p:nvPr/>
        </p:nvSpPr>
        <p:spPr>
          <a:xfrm>
            <a:off x="4365813" y="1184273"/>
            <a:ext cx="7418200" cy="954107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r>
              <a:rPr lang="pl-PL" sz="1400" dirty="0">
                <a:solidFill>
                  <a:schemeClr val="accent1"/>
                </a:solidFill>
              </a:rPr>
              <a:t>Jeżeli chcesz by Twój </a:t>
            </a:r>
            <a:r>
              <a:rPr lang="pl-PL" sz="1400" b="1" dirty="0">
                <a:solidFill>
                  <a:schemeClr val="accent1"/>
                </a:solidFill>
              </a:rPr>
              <a:t>małżonek/partner życiowy </a:t>
            </a:r>
            <a:r>
              <a:rPr lang="pl-PL" sz="1400" dirty="0">
                <a:solidFill>
                  <a:schemeClr val="accent1"/>
                </a:solidFill>
              </a:rPr>
              <a:t>lub </a:t>
            </a:r>
            <a:r>
              <a:rPr lang="pl-PL" sz="1400" b="1" dirty="0">
                <a:solidFill>
                  <a:schemeClr val="accent1"/>
                </a:solidFill>
              </a:rPr>
              <a:t>pełnoletnie dziecko </a:t>
            </a:r>
            <a:r>
              <a:rPr lang="pl-PL" sz="1400" dirty="0">
                <a:solidFill>
                  <a:schemeClr val="accent1"/>
                </a:solidFill>
              </a:rPr>
              <a:t>również przystąpili do ubezpieczenia, udostępnij im ofertę. Osoba, której udostępnisz ofertę zobaczy ją po zalogowaniu się do mojePZU.</a:t>
            </a:r>
          </a:p>
          <a:p>
            <a:r>
              <a:rPr lang="pl-PL" sz="1400" dirty="0">
                <a:solidFill>
                  <a:schemeClr val="accent1"/>
                </a:solidFill>
              </a:rPr>
              <a:t>Zakres oferty, którą przekażesz swojemu bliskiemu będzie zgodny z tym co wybrałeś dla siebie.</a:t>
            </a:r>
          </a:p>
        </p:txBody>
      </p:sp>
      <p:pic>
        <p:nvPicPr>
          <p:cNvPr id="8" name="Symbol zastępczy obrazu 7" descr="Obraz zawierający Wielobarwność, Materiały biurowe, przyrząd do pisania, ołówek&#10;&#10;Opis wygenerowany automatycznie">
            <a:extLst>
              <a:ext uri="{FF2B5EF4-FFF2-40B4-BE49-F238E27FC236}">
                <a16:creationId xmlns:a16="http://schemas.microsoft.com/office/drawing/2014/main" id="{4DB9F4D9-499B-6046-D8CB-8C2ECAC4F3C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0" y="0"/>
            <a:ext cx="4195763" cy="6858000"/>
          </a:xfrm>
        </p:spPr>
      </p:pic>
      <p:pic>
        <p:nvPicPr>
          <p:cNvPr id="9" name="Obraz 8" descr="Obraz zawierający niebo, Jaskrawoniebieski, sztuka&#10;&#10;Opis wygenerowany automatycznie">
            <a:extLst>
              <a:ext uri="{FF2B5EF4-FFF2-40B4-BE49-F238E27FC236}">
                <a16:creationId xmlns:a16="http://schemas.microsoft.com/office/drawing/2014/main" id="{0A568227-FB5C-ADAB-0C0A-5FBBB0322A3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146" b="98224" l="0" r="98596">
                        <a14:foregroundMark x1="15118" y1="88187" x2="9376" y2="98306"/>
                        <a14:foregroundMark x1="34036" y1="94754" x2="50310" y2="92565"/>
                        <a14:foregroundMark x1="48451" y1="7187" x2="59893" y2="94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4384638" y="4156623"/>
            <a:ext cx="1281953" cy="1281953"/>
          </a:xfrm>
          <a:prstGeom prst="rect">
            <a:avLst/>
          </a:prstGeom>
        </p:spPr>
      </p:pic>
      <p:pic>
        <p:nvPicPr>
          <p:cNvPr id="2" name="Obraz 1">
            <a:extLst>
              <a:ext uri="{FF2B5EF4-FFF2-40B4-BE49-F238E27FC236}">
                <a16:creationId xmlns:a16="http://schemas.microsoft.com/office/drawing/2014/main" id="{5B45D3A6-9557-F4AC-C29E-A78A9F1F19A1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9147" y="2412237"/>
            <a:ext cx="3526193" cy="3751775"/>
          </a:xfrm>
          <a:prstGeom prst="rect">
            <a:avLst/>
          </a:prstGeom>
          <a:ln w="12700">
            <a:solidFill>
              <a:srgbClr val="00A8E4"/>
            </a:solidFill>
          </a:ln>
          <a:effectLst/>
        </p:spPr>
      </p:pic>
    </p:spTree>
    <p:extLst>
      <p:ext uri="{BB962C8B-B14F-4D97-AF65-F5344CB8AC3E}">
        <p14:creationId xmlns:p14="http://schemas.microsoft.com/office/powerpoint/2010/main" val="11913024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Obraz zawierający ubrania, rysowanie, osoba, szkic&#10;&#10;Opis wygenerowany automatycznie">
            <a:extLst>
              <a:ext uri="{FF2B5EF4-FFF2-40B4-BE49-F238E27FC236}">
                <a16:creationId xmlns:a16="http://schemas.microsoft.com/office/drawing/2014/main" id="{224C501A-9AD2-603B-AC99-4FFBE642A2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0117" y="3261184"/>
            <a:ext cx="2756562" cy="2324328"/>
          </a:xfrm>
          <a:prstGeom prst="rect">
            <a:avLst/>
          </a:prstGeom>
        </p:spPr>
      </p:pic>
      <p:sp>
        <p:nvSpPr>
          <p:cNvPr id="34" name="Prostokąt 33">
            <a:extLst>
              <a:ext uri="{FF2B5EF4-FFF2-40B4-BE49-F238E27FC236}">
                <a16:creationId xmlns:a16="http://schemas.microsoft.com/office/drawing/2014/main" id="{225544D7-D19D-4752-9CCC-F038979DAB9B}"/>
              </a:ext>
            </a:extLst>
          </p:cNvPr>
          <p:cNvSpPr/>
          <p:nvPr/>
        </p:nvSpPr>
        <p:spPr>
          <a:xfrm>
            <a:off x="389632" y="2301832"/>
            <a:ext cx="2520001" cy="2254336"/>
          </a:xfrm>
          <a:prstGeom prst="rect">
            <a:avLst/>
          </a:prstGeom>
          <a:solidFill>
            <a:srgbClr val="DBF1FA">
              <a:alpha val="80000"/>
            </a:srgb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latin typeface="+mj-lt"/>
            </a:endParaRPr>
          </a:p>
        </p:txBody>
      </p:sp>
      <p:sp>
        <p:nvSpPr>
          <p:cNvPr id="49" name="Symbol zastępczy tekstu 38">
            <a:extLst>
              <a:ext uri="{FF2B5EF4-FFF2-40B4-BE49-F238E27FC236}">
                <a16:creationId xmlns:a16="http://schemas.microsoft.com/office/drawing/2014/main" id="{45A5B477-D7CC-439D-BE3A-28E94FC21199}"/>
              </a:ext>
            </a:extLst>
          </p:cNvPr>
          <p:cNvSpPr txBox="1">
            <a:spLocks/>
          </p:cNvSpPr>
          <p:nvPr/>
        </p:nvSpPr>
        <p:spPr>
          <a:xfrm>
            <a:off x="399147" y="2658759"/>
            <a:ext cx="2520000" cy="630238"/>
          </a:xfrm>
          <a:prstGeom prst="rect">
            <a:avLst/>
          </a:prstGeom>
        </p:spPr>
        <p:txBody>
          <a:bodyPr lIns="180000" rIns="18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pl-PL" sz="1600" kern="1200" dirty="0">
                <a:solidFill>
                  <a:schemeClr val="accent1"/>
                </a:solidFill>
                <a:latin typeface="+mj-lt"/>
                <a:ea typeface="Lato Light" panose="020F0502020204030203" pitchFamily="34" charset="0"/>
                <a:cs typeface="Lato Light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l-PL" dirty="0"/>
              <a:t>Wybierz osobę, której chcesz przekazać ofertę</a:t>
            </a:r>
            <a:endParaRPr kumimoji="0" lang="pl-PL" sz="16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  <p:grpSp>
        <p:nvGrpSpPr>
          <p:cNvPr id="9" name="Grupa 8">
            <a:extLst>
              <a:ext uri="{FF2B5EF4-FFF2-40B4-BE49-F238E27FC236}">
                <a16:creationId xmlns:a16="http://schemas.microsoft.com/office/drawing/2014/main" id="{60339107-0E02-4571-B0B7-3B550FC509C4}"/>
              </a:ext>
            </a:extLst>
          </p:cNvPr>
          <p:cNvGrpSpPr/>
          <p:nvPr/>
        </p:nvGrpSpPr>
        <p:grpSpPr>
          <a:xfrm>
            <a:off x="8674850" y="500618"/>
            <a:ext cx="2232095" cy="1835256"/>
            <a:chOff x="6303863" y="1700400"/>
            <a:chExt cx="2580800" cy="4119762"/>
          </a:xfrm>
        </p:grpSpPr>
        <p:sp>
          <p:nvSpPr>
            <p:cNvPr id="33" name="Prostokąt 32">
              <a:extLst>
                <a:ext uri="{FF2B5EF4-FFF2-40B4-BE49-F238E27FC236}">
                  <a16:creationId xmlns:a16="http://schemas.microsoft.com/office/drawing/2014/main" id="{422A87E4-8E3F-47A6-B0C3-89013116F375}"/>
                </a:ext>
              </a:extLst>
            </p:cNvPr>
            <p:cNvSpPr/>
            <p:nvPr/>
          </p:nvSpPr>
          <p:spPr>
            <a:xfrm>
              <a:off x="6303863" y="1700400"/>
              <a:ext cx="2520000" cy="4119762"/>
            </a:xfrm>
            <a:prstGeom prst="rect">
              <a:avLst/>
            </a:prstGeom>
            <a:solidFill>
              <a:srgbClr val="FFFFFF"/>
            </a:solidFill>
            <a:ln w="63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0" rIns="180000" rtlCol="0" anchor="ctr"/>
            <a:lstStyle/>
            <a:p>
              <a:endParaRPr lang="pl-PL">
                <a:latin typeface="+mj-lt"/>
              </a:endParaRPr>
            </a:p>
          </p:txBody>
        </p:sp>
        <p:sp>
          <p:nvSpPr>
            <p:cNvPr id="45" name="Symbol zastępczy tekstu 38">
              <a:extLst>
                <a:ext uri="{FF2B5EF4-FFF2-40B4-BE49-F238E27FC236}">
                  <a16:creationId xmlns:a16="http://schemas.microsoft.com/office/drawing/2014/main" id="{628542E2-AA50-4CC6-9BFF-B61F9E823AF9}"/>
                </a:ext>
              </a:extLst>
            </p:cNvPr>
            <p:cNvSpPr txBox="1">
              <a:spLocks/>
            </p:cNvSpPr>
            <p:nvPr/>
          </p:nvSpPr>
          <p:spPr>
            <a:xfrm>
              <a:off x="6364662" y="2802847"/>
              <a:ext cx="2520001" cy="630238"/>
            </a:xfrm>
            <a:prstGeom prst="rect">
              <a:avLst/>
            </a:prstGeom>
          </p:spPr>
          <p:txBody>
            <a:bodyPr lIns="180000" rIns="180000" anchor="ctr"/>
            <a:lstStyle>
              <a:lvl1pPr marL="0" indent="0" algn="ctr" defTabSz="914400" rtl="0" eaLnBrk="1" latinLnBrk="0" hangingPunct="1">
                <a:lnSpc>
                  <a:spcPct val="10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lang="pl-PL" sz="1600" kern="1200" dirty="0">
                  <a:solidFill>
                    <a:schemeClr val="accent1"/>
                  </a:solidFill>
                  <a:latin typeface="+mj-lt"/>
                  <a:ea typeface="Lato Light" panose="020F0502020204030203" pitchFamily="34" charset="0"/>
                  <a:cs typeface="Lato Light" panose="020F0502020204030203" pitchFamily="34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l">
                <a:defRPr/>
              </a:pPr>
              <a:r>
                <a:rPr lang="pl-PL" dirty="0"/>
                <a:t>Wprowadź dane</a:t>
              </a:r>
            </a:p>
          </p:txBody>
        </p:sp>
        <p:sp>
          <p:nvSpPr>
            <p:cNvPr id="48" name="Symbol zastępczy tekstu 39">
              <a:extLst>
                <a:ext uri="{FF2B5EF4-FFF2-40B4-BE49-F238E27FC236}">
                  <a16:creationId xmlns:a16="http://schemas.microsoft.com/office/drawing/2014/main" id="{3B871A21-8906-44B9-B88C-207485EB12D1}"/>
                </a:ext>
              </a:extLst>
            </p:cNvPr>
            <p:cNvSpPr txBox="1">
              <a:spLocks/>
            </p:cNvSpPr>
            <p:nvPr/>
          </p:nvSpPr>
          <p:spPr>
            <a:xfrm>
              <a:off x="6356202" y="3433085"/>
              <a:ext cx="2520000" cy="935136"/>
            </a:xfrm>
            <a:prstGeom prst="rect">
              <a:avLst/>
            </a:prstGeom>
          </p:spPr>
          <p:txBody>
            <a:bodyPr lIns="180000" rIns="180000" anchor="t"/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lang="pl-PL" sz="1600" kern="1200" dirty="0">
                  <a:solidFill>
                    <a:schemeClr val="accent1"/>
                  </a:solidFill>
                  <a:latin typeface="Open Sans Light" panose="020B030603050402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l">
                <a:lnSpc>
                  <a:spcPct val="100000"/>
                </a:lnSpc>
                <a:spcBef>
                  <a:spcPts val="0"/>
                </a:spcBef>
                <a:defRPr/>
              </a:pPr>
              <a:r>
                <a:rPr lang="pl-PL" sz="1100" dirty="0">
                  <a:solidFill>
                    <a:schemeClr val="tx1"/>
                  </a:solidFill>
                  <a:latin typeface="+mj-lt"/>
                </a:rPr>
                <a:t>Wpisz dane osoby, której chcesz przekazać ofertę.</a:t>
              </a:r>
            </a:p>
            <a:p>
              <a:pPr lvl="0" algn="l">
                <a:lnSpc>
                  <a:spcPct val="100000"/>
                </a:lnSpc>
                <a:spcBef>
                  <a:spcPts val="0"/>
                </a:spcBef>
                <a:defRPr/>
              </a:pPr>
              <a:r>
                <a:rPr lang="pl-PL" sz="1100" dirty="0">
                  <a:solidFill>
                    <a:schemeClr val="tx1"/>
                  </a:solidFill>
                  <a:latin typeface="+mj-lt"/>
                </a:rPr>
                <a:t>Kliknij Przekaz ofertę.</a:t>
              </a:r>
            </a:p>
            <a:p>
              <a:pPr lvl="0" algn="l">
                <a:lnSpc>
                  <a:spcPct val="100000"/>
                </a:lnSpc>
                <a:spcBef>
                  <a:spcPts val="0"/>
                </a:spcBef>
                <a:defRPr/>
              </a:pPr>
              <a:endParaRPr lang="pl-PL" sz="1100" dirty="0">
                <a:solidFill>
                  <a:schemeClr val="tx1"/>
                </a:solidFill>
                <a:latin typeface="+mj-lt"/>
              </a:endParaRPr>
            </a:p>
            <a:p>
              <a:pPr lvl="0" algn="l">
                <a:lnSpc>
                  <a:spcPct val="100000"/>
                </a:lnSpc>
                <a:spcBef>
                  <a:spcPts val="0"/>
                </a:spcBef>
                <a:defRPr/>
              </a:pPr>
              <a:endParaRPr lang="pl-PL" sz="1100" dirty="0">
                <a:solidFill>
                  <a:schemeClr val="tx1"/>
                </a:solidFill>
                <a:latin typeface="+mj-lt"/>
              </a:endParaRPr>
            </a:p>
            <a:p>
              <a:pPr lvl="0" algn="l">
                <a:defRPr/>
              </a:pPr>
              <a:endParaRPr kumimoji="0" lang="pl-PL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</a:endParaRPr>
            </a:p>
          </p:txBody>
        </p:sp>
      </p:grpSp>
      <p:sp>
        <p:nvSpPr>
          <p:cNvPr id="4" name="Prostokąt 3">
            <a:extLst>
              <a:ext uri="{FF2B5EF4-FFF2-40B4-BE49-F238E27FC236}">
                <a16:creationId xmlns:a16="http://schemas.microsoft.com/office/drawing/2014/main" id="{F5CB5D7A-88C6-2371-C4D3-07C1E599CF1C}"/>
              </a:ext>
            </a:extLst>
          </p:cNvPr>
          <p:cNvSpPr/>
          <p:nvPr/>
        </p:nvSpPr>
        <p:spPr>
          <a:xfrm>
            <a:off x="509519" y="2147851"/>
            <a:ext cx="470409" cy="376046"/>
          </a:xfrm>
          <a:prstGeom prst="rect">
            <a:avLst/>
          </a:prstGeom>
          <a:solidFill>
            <a:srgbClr val="00285F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>
                <a:solidFill>
                  <a:schemeClr val="bg1"/>
                </a:solidFill>
                <a:latin typeface="+mj-lt"/>
              </a:rPr>
              <a:t>1</a:t>
            </a:r>
          </a:p>
        </p:txBody>
      </p:sp>
      <p:sp>
        <p:nvSpPr>
          <p:cNvPr id="7" name="Prostokąt 6">
            <a:extLst>
              <a:ext uri="{FF2B5EF4-FFF2-40B4-BE49-F238E27FC236}">
                <a16:creationId xmlns:a16="http://schemas.microsoft.com/office/drawing/2014/main" id="{A4BBA991-8A54-897C-B279-520B7C96E7E0}"/>
              </a:ext>
            </a:extLst>
          </p:cNvPr>
          <p:cNvSpPr/>
          <p:nvPr/>
        </p:nvSpPr>
        <p:spPr>
          <a:xfrm>
            <a:off x="8903941" y="312595"/>
            <a:ext cx="470409" cy="376046"/>
          </a:xfrm>
          <a:prstGeom prst="rect">
            <a:avLst/>
          </a:prstGeom>
          <a:solidFill>
            <a:schemeClr val="accent4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>
                <a:solidFill>
                  <a:schemeClr val="bg1"/>
                </a:solidFill>
                <a:latin typeface="+mj-lt"/>
              </a:rPr>
              <a:t>2</a:t>
            </a:r>
          </a:p>
        </p:txBody>
      </p:sp>
      <p:sp>
        <p:nvSpPr>
          <p:cNvPr id="12" name="Symbol zastępczy tekstu 39">
            <a:extLst>
              <a:ext uri="{FF2B5EF4-FFF2-40B4-BE49-F238E27FC236}">
                <a16:creationId xmlns:a16="http://schemas.microsoft.com/office/drawing/2014/main" id="{41C61E5E-CDE5-C208-7253-4F9C69BA0DDD}"/>
              </a:ext>
            </a:extLst>
          </p:cNvPr>
          <p:cNvSpPr txBox="1">
            <a:spLocks/>
          </p:cNvSpPr>
          <p:nvPr/>
        </p:nvSpPr>
        <p:spPr>
          <a:xfrm>
            <a:off x="364327" y="3371162"/>
            <a:ext cx="2520000" cy="884706"/>
          </a:xfrm>
          <a:prstGeom prst="rect">
            <a:avLst/>
          </a:prstGeom>
        </p:spPr>
        <p:txBody>
          <a:bodyPr lIns="180000" rIns="180000" anchor="t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pl-PL" sz="1600" kern="1200" dirty="0">
                <a:solidFill>
                  <a:schemeClr val="accent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>
              <a:lnSpc>
                <a:spcPct val="100000"/>
              </a:lnSpc>
              <a:spcBef>
                <a:spcPts val="0"/>
              </a:spcBef>
              <a:buClr>
                <a:srgbClr val="00A8E4"/>
              </a:buClr>
              <a:buNone/>
              <a:defRPr/>
            </a:pPr>
            <a:r>
              <a:rPr lang="pl-PL" sz="1100" dirty="0">
                <a:latin typeface="Source Sans Pro"/>
              </a:rPr>
              <a:t>Zaznacz osobę, której chcesz przekazać ofertę.</a:t>
            </a:r>
          </a:p>
        </p:txBody>
      </p:sp>
      <p:sp>
        <p:nvSpPr>
          <p:cNvPr id="8" name="Symbol zastępczy tekstu 4">
            <a:extLst>
              <a:ext uri="{FF2B5EF4-FFF2-40B4-BE49-F238E27FC236}">
                <a16:creationId xmlns:a16="http://schemas.microsoft.com/office/drawing/2014/main" id="{4849D25F-09F3-F0CA-BD81-7E0EE4A51DA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33398" y="212846"/>
            <a:ext cx="11372626" cy="479098"/>
          </a:xfrm>
        </p:spPr>
        <p:txBody>
          <a:bodyPr/>
          <a:lstStyle/>
          <a:p>
            <a:r>
              <a:rPr lang="pl-PL" dirty="0"/>
              <a:t>Oferta ubezpieczenia</a:t>
            </a:r>
          </a:p>
          <a:p>
            <a:endParaRPr lang="pl-PL" dirty="0"/>
          </a:p>
        </p:txBody>
      </p:sp>
      <p:sp>
        <p:nvSpPr>
          <p:cNvPr id="10" name="pole tekstowe 9">
            <a:extLst>
              <a:ext uri="{FF2B5EF4-FFF2-40B4-BE49-F238E27FC236}">
                <a16:creationId xmlns:a16="http://schemas.microsoft.com/office/drawing/2014/main" id="{731BF3C0-700B-3FB0-6F29-6F27BC9FC9D0}"/>
              </a:ext>
            </a:extLst>
          </p:cNvPr>
          <p:cNvSpPr txBox="1"/>
          <p:nvPr/>
        </p:nvSpPr>
        <p:spPr>
          <a:xfrm>
            <a:off x="65373" y="666553"/>
            <a:ext cx="412221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>
                <a:solidFill>
                  <a:schemeClr val="accent1"/>
                </a:solidFill>
              </a:rPr>
              <a:t>Pracownik – przekazanie oferty osobie bliskiej</a:t>
            </a:r>
          </a:p>
        </p:txBody>
      </p:sp>
      <p:pic>
        <p:nvPicPr>
          <p:cNvPr id="6" name="Obraz 5" descr="Obraz zawierający tekst, zrzut ekranu, oprogramowanie, Strona internetowa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4B878410-FB32-0B88-5868-9C443BF2FA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3"/>
          <a:stretch/>
        </p:blipFill>
        <p:spPr>
          <a:xfrm>
            <a:off x="4057420" y="1131943"/>
            <a:ext cx="4077159" cy="5726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2049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 descr="Obraz zawierający rysowanie, ubrania, Ludzka twarz, szkic&#10;&#10;Opis wygenerowany automatycznie">
            <a:extLst>
              <a:ext uri="{FF2B5EF4-FFF2-40B4-BE49-F238E27FC236}">
                <a16:creationId xmlns:a16="http://schemas.microsoft.com/office/drawing/2014/main" id="{853AB366-E513-BB46-10B8-9D7415344D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2945" y="1140642"/>
            <a:ext cx="2916946" cy="2876988"/>
          </a:xfrm>
          <a:prstGeom prst="rect">
            <a:avLst/>
          </a:prstGeom>
        </p:spPr>
      </p:pic>
      <p:sp>
        <p:nvSpPr>
          <p:cNvPr id="34" name="Prostokąt 33">
            <a:extLst>
              <a:ext uri="{FF2B5EF4-FFF2-40B4-BE49-F238E27FC236}">
                <a16:creationId xmlns:a16="http://schemas.microsoft.com/office/drawing/2014/main" id="{225544D7-D19D-4752-9CCC-F038979DAB9B}"/>
              </a:ext>
            </a:extLst>
          </p:cNvPr>
          <p:cNvSpPr/>
          <p:nvPr/>
        </p:nvSpPr>
        <p:spPr>
          <a:xfrm>
            <a:off x="436693" y="2605584"/>
            <a:ext cx="2520001" cy="2254336"/>
          </a:xfrm>
          <a:prstGeom prst="rect">
            <a:avLst/>
          </a:prstGeom>
          <a:solidFill>
            <a:srgbClr val="DBF1FA">
              <a:alpha val="80000"/>
            </a:srgb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latin typeface="+mj-lt"/>
            </a:endParaRPr>
          </a:p>
        </p:txBody>
      </p:sp>
      <p:sp>
        <p:nvSpPr>
          <p:cNvPr id="49" name="Symbol zastępczy tekstu 38">
            <a:extLst>
              <a:ext uri="{FF2B5EF4-FFF2-40B4-BE49-F238E27FC236}">
                <a16:creationId xmlns:a16="http://schemas.microsoft.com/office/drawing/2014/main" id="{45A5B477-D7CC-439D-BE3A-28E94FC21199}"/>
              </a:ext>
            </a:extLst>
          </p:cNvPr>
          <p:cNvSpPr txBox="1">
            <a:spLocks/>
          </p:cNvSpPr>
          <p:nvPr/>
        </p:nvSpPr>
        <p:spPr>
          <a:xfrm>
            <a:off x="446207" y="2626690"/>
            <a:ext cx="2520000" cy="630238"/>
          </a:xfrm>
          <a:prstGeom prst="rect">
            <a:avLst/>
          </a:prstGeom>
        </p:spPr>
        <p:txBody>
          <a:bodyPr lIns="180000" rIns="18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pl-PL" sz="1600" kern="1200" dirty="0">
                <a:solidFill>
                  <a:schemeClr val="accent1"/>
                </a:solidFill>
                <a:latin typeface="+mj-lt"/>
                <a:ea typeface="Lato Light" panose="020F0502020204030203" pitchFamily="34" charset="0"/>
                <a:cs typeface="Lato Light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l-PL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Lato Light" panose="020F0502020204030203" pitchFamily="34" charset="0"/>
                <a:cs typeface="Lato Light" panose="020F0502020204030203" pitchFamily="34" charset="0"/>
              </a:rPr>
              <a:t>Oferta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06CF625E-FB1A-4B93-8F39-BE600DB8FC4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77183" y="245172"/>
            <a:ext cx="11372626" cy="479098"/>
          </a:xfrm>
        </p:spPr>
        <p:txBody>
          <a:bodyPr/>
          <a:lstStyle/>
          <a:p>
            <a:r>
              <a:rPr lang="pl-PL" dirty="0"/>
              <a:t>Przystąpienie osoby bliskiej</a:t>
            </a:r>
          </a:p>
          <a:p>
            <a:endParaRPr lang="pl-PL" dirty="0"/>
          </a:p>
        </p:txBody>
      </p:sp>
      <p:grpSp>
        <p:nvGrpSpPr>
          <p:cNvPr id="9" name="Grupa 8">
            <a:extLst>
              <a:ext uri="{FF2B5EF4-FFF2-40B4-BE49-F238E27FC236}">
                <a16:creationId xmlns:a16="http://schemas.microsoft.com/office/drawing/2014/main" id="{60339107-0E02-4571-B0B7-3B550FC509C4}"/>
              </a:ext>
            </a:extLst>
          </p:cNvPr>
          <p:cNvGrpSpPr/>
          <p:nvPr/>
        </p:nvGrpSpPr>
        <p:grpSpPr>
          <a:xfrm>
            <a:off x="9825318" y="2256664"/>
            <a:ext cx="2171703" cy="1835256"/>
            <a:chOff x="6262712" y="2371720"/>
            <a:chExt cx="2602493" cy="4119762"/>
          </a:xfrm>
        </p:grpSpPr>
        <p:sp>
          <p:nvSpPr>
            <p:cNvPr id="33" name="Prostokąt 32">
              <a:extLst>
                <a:ext uri="{FF2B5EF4-FFF2-40B4-BE49-F238E27FC236}">
                  <a16:creationId xmlns:a16="http://schemas.microsoft.com/office/drawing/2014/main" id="{422A87E4-8E3F-47A6-B0C3-89013116F375}"/>
                </a:ext>
              </a:extLst>
            </p:cNvPr>
            <p:cNvSpPr/>
            <p:nvPr/>
          </p:nvSpPr>
          <p:spPr>
            <a:xfrm>
              <a:off x="6262712" y="2371720"/>
              <a:ext cx="2520000" cy="4119762"/>
            </a:xfrm>
            <a:prstGeom prst="rect">
              <a:avLst/>
            </a:prstGeom>
            <a:solidFill>
              <a:srgbClr val="FFFFFF"/>
            </a:solidFill>
            <a:ln w="63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0" rIns="180000" rtlCol="0" anchor="ctr"/>
            <a:lstStyle/>
            <a:p>
              <a:endParaRPr lang="pl-PL">
                <a:latin typeface="+mj-lt"/>
              </a:endParaRPr>
            </a:p>
          </p:txBody>
        </p:sp>
        <p:sp>
          <p:nvSpPr>
            <p:cNvPr id="45" name="Symbol zastępczy tekstu 38">
              <a:extLst>
                <a:ext uri="{FF2B5EF4-FFF2-40B4-BE49-F238E27FC236}">
                  <a16:creationId xmlns:a16="http://schemas.microsoft.com/office/drawing/2014/main" id="{628542E2-AA50-4CC6-9BFF-B61F9E823AF9}"/>
                </a:ext>
              </a:extLst>
            </p:cNvPr>
            <p:cNvSpPr txBox="1">
              <a:spLocks/>
            </p:cNvSpPr>
            <p:nvPr/>
          </p:nvSpPr>
          <p:spPr>
            <a:xfrm>
              <a:off x="6345204" y="2562962"/>
              <a:ext cx="2520001" cy="630238"/>
            </a:xfrm>
            <a:prstGeom prst="rect">
              <a:avLst/>
            </a:prstGeom>
          </p:spPr>
          <p:txBody>
            <a:bodyPr lIns="180000" rIns="180000" anchor="ctr"/>
            <a:lstStyle>
              <a:lvl1pPr marL="0" indent="0" algn="ctr" defTabSz="914400" rtl="0" eaLnBrk="1" latinLnBrk="0" hangingPunct="1">
                <a:lnSpc>
                  <a:spcPct val="10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lang="pl-PL" sz="1600" kern="1200" dirty="0">
                  <a:solidFill>
                    <a:schemeClr val="accent1"/>
                  </a:solidFill>
                  <a:latin typeface="+mj-lt"/>
                  <a:ea typeface="Lato Light" panose="020F0502020204030203" pitchFamily="34" charset="0"/>
                  <a:cs typeface="Lato Light" panose="020F0502020204030203" pitchFamily="34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l">
                <a:defRPr/>
              </a:pPr>
              <a:r>
                <a:rPr lang="pl-PL" dirty="0"/>
                <a:t>Wysłanie deklaracji</a:t>
              </a:r>
            </a:p>
          </p:txBody>
        </p:sp>
        <p:sp>
          <p:nvSpPr>
            <p:cNvPr id="48" name="Symbol zastępczy tekstu 39">
              <a:extLst>
                <a:ext uri="{FF2B5EF4-FFF2-40B4-BE49-F238E27FC236}">
                  <a16:creationId xmlns:a16="http://schemas.microsoft.com/office/drawing/2014/main" id="{3B871A21-8906-44B9-B88C-207485EB12D1}"/>
                </a:ext>
              </a:extLst>
            </p:cNvPr>
            <p:cNvSpPr txBox="1">
              <a:spLocks/>
            </p:cNvSpPr>
            <p:nvPr/>
          </p:nvSpPr>
          <p:spPr>
            <a:xfrm>
              <a:off x="6345204" y="3496465"/>
              <a:ext cx="2520000" cy="935136"/>
            </a:xfrm>
            <a:prstGeom prst="rect">
              <a:avLst/>
            </a:prstGeom>
          </p:spPr>
          <p:txBody>
            <a:bodyPr lIns="180000" rIns="180000" anchor="t"/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lang="pl-PL" sz="1600" kern="1200" dirty="0">
                  <a:solidFill>
                    <a:schemeClr val="accent1"/>
                  </a:solidFill>
                  <a:latin typeface="Open Sans Light" panose="020B030603050402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l">
                <a:lnSpc>
                  <a:spcPct val="100000"/>
                </a:lnSpc>
                <a:spcBef>
                  <a:spcPts val="0"/>
                </a:spcBef>
                <a:defRPr/>
              </a:pPr>
              <a:r>
                <a:rPr lang="pl-PL" sz="1100" dirty="0">
                  <a:solidFill>
                    <a:schemeClr val="tx1"/>
                  </a:solidFill>
                  <a:latin typeface="+mj-lt"/>
                </a:rPr>
                <a:t>Osoba bliska swoją deklarację wysyła do potwierdzenia pracownikowi. </a:t>
              </a:r>
            </a:p>
            <a:p>
              <a:pPr lvl="0" algn="l">
                <a:lnSpc>
                  <a:spcPct val="100000"/>
                </a:lnSpc>
                <a:spcBef>
                  <a:spcPts val="0"/>
                </a:spcBef>
                <a:defRPr/>
              </a:pPr>
              <a:endParaRPr lang="pl-PL" sz="1100" dirty="0">
                <a:solidFill>
                  <a:schemeClr val="tx1"/>
                </a:solidFill>
                <a:latin typeface="+mj-lt"/>
              </a:endParaRPr>
            </a:p>
            <a:p>
              <a:pPr lvl="0" algn="l">
                <a:lnSpc>
                  <a:spcPct val="100000"/>
                </a:lnSpc>
                <a:spcBef>
                  <a:spcPts val="0"/>
                </a:spcBef>
                <a:defRPr/>
              </a:pPr>
              <a:r>
                <a:rPr lang="pl-PL" sz="1100" dirty="0">
                  <a:solidFill>
                    <a:schemeClr val="tx1"/>
                  </a:solidFill>
                  <a:latin typeface="+mj-lt"/>
                </a:rPr>
                <a:t>Dopiero po potwierdzeniu przez pracownika deklaracja zostaje wysłana do PZU.</a:t>
              </a:r>
            </a:p>
            <a:p>
              <a:pPr lvl="0" algn="l">
                <a:lnSpc>
                  <a:spcPct val="100000"/>
                </a:lnSpc>
                <a:spcBef>
                  <a:spcPts val="0"/>
                </a:spcBef>
                <a:defRPr/>
              </a:pPr>
              <a:endParaRPr lang="pl-PL" sz="1100" dirty="0">
                <a:solidFill>
                  <a:schemeClr val="tx1"/>
                </a:solidFill>
                <a:latin typeface="+mj-lt"/>
              </a:endParaRPr>
            </a:p>
            <a:p>
              <a:pPr lvl="0" algn="l">
                <a:defRPr/>
              </a:pPr>
              <a:endParaRPr kumimoji="0" lang="pl-PL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</a:endParaRPr>
            </a:p>
          </p:txBody>
        </p:sp>
      </p:grpSp>
      <p:sp>
        <p:nvSpPr>
          <p:cNvPr id="4" name="Prostokąt 3">
            <a:extLst>
              <a:ext uri="{FF2B5EF4-FFF2-40B4-BE49-F238E27FC236}">
                <a16:creationId xmlns:a16="http://schemas.microsoft.com/office/drawing/2014/main" id="{F5CB5D7A-88C6-2371-C4D3-07C1E599CF1C}"/>
              </a:ext>
            </a:extLst>
          </p:cNvPr>
          <p:cNvSpPr/>
          <p:nvPr/>
        </p:nvSpPr>
        <p:spPr>
          <a:xfrm>
            <a:off x="583473" y="2390607"/>
            <a:ext cx="470409" cy="376046"/>
          </a:xfrm>
          <a:prstGeom prst="rect">
            <a:avLst/>
          </a:prstGeom>
          <a:solidFill>
            <a:srgbClr val="00285F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>
                <a:solidFill>
                  <a:schemeClr val="bg1"/>
                </a:solidFill>
                <a:latin typeface="+mj-lt"/>
              </a:rPr>
              <a:t>1</a:t>
            </a:r>
          </a:p>
        </p:txBody>
      </p:sp>
      <p:sp>
        <p:nvSpPr>
          <p:cNvPr id="7" name="Prostokąt 6">
            <a:extLst>
              <a:ext uri="{FF2B5EF4-FFF2-40B4-BE49-F238E27FC236}">
                <a16:creationId xmlns:a16="http://schemas.microsoft.com/office/drawing/2014/main" id="{A4BBA991-8A54-897C-B279-520B7C96E7E0}"/>
              </a:ext>
            </a:extLst>
          </p:cNvPr>
          <p:cNvSpPr/>
          <p:nvPr/>
        </p:nvSpPr>
        <p:spPr>
          <a:xfrm>
            <a:off x="9959844" y="1923215"/>
            <a:ext cx="470409" cy="376046"/>
          </a:xfrm>
          <a:prstGeom prst="rect">
            <a:avLst/>
          </a:prstGeom>
          <a:solidFill>
            <a:schemeClr val="accent4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>
                <a:solidFill>
                  <a:schemeClr val="bg1"/>
                </a:solidFill>
                <a:latin typeface="+mj-lt"/>
              </a:rPr>
              <a:t>2</a:t>
            </a:r>
          </a:p>
        </p:txBody>
      </p:sp>
      <p:cxnSp>
        <p:nvCxnSpPr>
          <p:cNvPr id="17" name="Łącznik: łamany 16">
            <a:extLst>
              <a:ext uri="{FF2B5EF4-FFF2-40B4-BE49-F238E27FC236}">
                <a16:creationId xmlns:a16="http://schemas.microsoft.com/office/drawing/2014/main" id="{62C88498-0017-764C-E819-FC4C45043B44}"/>
              </a:ext>
            </a:extLst>
          </p:cNvPr>
          <p:cNvCxnSpPr>
            <a:cxnSpLocks/>
          </p:cNvCxnSpPr>
          <p:nvPr/>
        </p:nvCxnSpPr>
        <p:spPr>
          <a:xfrm rot="10800000" flipV="1">
            <a:off x="4607863" y="4527175"/>
            <a:ext cx="1068868" cy="921941"/>
          </a:xfrm>
          <a:prstGeom prst="bentConnector3">
            <a:avLst>
              <a:gd name="adj1" fmla="val 50000"/>
            </a:avLst>
          </a:prstGeom>
          <a:ln w="19050" cap="flat">
            <a:solidFill>
              <a:srgbClr val="00A8E4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ymbol zastępczy tekstu 39">
            <a:extLst>
              <a:ext uri="{FF2B5EF4-FFF2-40B4-BE49-F238E27FC236}">
                <a16:creationId xmlns:a16="http://schemas.microsoft.com/office/drawing/2014/main" id="{41C61E5E-CDE5-C208-7253-4F9C69BA0DDD}"/>
              </a:ext>
            </a:extLst>
          </p:cNvPr>
          <p:cNvSpPr txBox="1">
            <a:spLocks/>
          </p:cNvSpPr>
          <p:nvPr/>
        </p:nvSpPr>
        <p:spPr>
          <a:xfrm>
            <a:off x="365346" y="3104677"/>
            <a:ext cx="2520000" cy="884706"/>
          </a:xfrm>
          <a:prstGeom prst="rect">
            <a:avLst/>
          </a:prstGeom>
        </p:spPr>
        <p:txBody>
          <a:bodyPr lIns="180000" rIns="180000" anchor="t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pl-PL" sz="1600" kern="1200" dirty="0">
                <a:solidFill>
                  <a:schemeClr val="accent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>
              <a:lnSpc>
                <a:spcPct val="100000"/>
              </a:lnSpc>
              <a:spcBef>
                <a:spcPts val="0"/>
              </a:spcBef>
              <a:buClr>
                <a:srgbClr val="00A8E4"/>
              </a:buClr>
              <a:buNone/>
              <a:defRPr/>
            </a:pPr>
            <a:r>
              <a:rPr lang="pl-PL" sz="1100" dirty="0">
                <a:latin typeface="Source Sans Pro"/>
              </a:rPr>
              <a:t>Proces tworzenia deklaracji przystąpienia osoby bliskiej jest taki sam jak u pracownika.</a:t>
            </a:r>
          </a:p>
        </p:txBody>
      </p:sp>
      <p:pic>
        <p:nvPicPr>
          <p:cNvPr id="6" name="Obraz 5" descr="Obraz zawierający tekst, zrzut ekranu, Strona internetowa, oprogramowanie&#10;&#10;Opis wygenerowany automatycznie">
            <a:extLst>
              <a:ext uri="{FF2B5EF4-FFF2-40B4-BE49-F238E27FC236}">
                <a16:creationId xmlns:a16="http://schemas.microsoft.com/office/drawing/2014/main" id="{C1A6775B-EA89-6260-163F-73810FCFE9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183" y="4017630"/>
            <a:ext cx="4498487" cy="2455778"/>
          </a:xfrm>
          <a:prstGeom prst="rect">
            <a:avLst/>
          </a:prstGeom>
        </p:spPr>
      </p:pic>
      <p:sp>
        <p:nvSpPr>
          <p:cNvPr id="2" name="pole tekstowe 1">
            <a:extLst>
              <a:ext uri="{FF2B5EF4-FFF2-40B4-BE49-F238E27FC236}">
                <a16:creationId xmlns:a16="http://schemas.microsoft.com/office/drawing/2014/main" id="{582D6295-4F01-DD3F-730A-7AA5A65467BC}"/>
              </a:ext>
            </a:extLst>
          </p:cNvPr>
          <p:cNvSpPr txBox="1"/>
          <p:nvPr/>
        </p:nvSpPr>
        <p:spPr>
          <a:xfrm>
            <a:off x="123626" y="653542"/>
            <a:ext cx="41435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>
                <a:solidFill>
                  <a:schemeClr val="accent1"/>
                </a:solidFill>
              </a:rPr>
              <a:t>Osoba bliska – przystąpienie do ubezpieczenia</a:t>
            </a:r>
          </a:p>
        </p:txBody>
      </p:sp>
      <p:pic>
        <p:nvPicPr>
          <p:cNvPr id="13" name="Obraz 12" descr="Obraz zawierający tekst, zrzut ekranu, oprogramowanie, Strona internetowa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3785E389-4DE4-EB5A-A615-8FA41D0B395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39"/>
          <a:stretch/>
        </p:blipFill>
        <p:spPr>
          <a:xfrm>
            <a:off x="5830990" y="1031708"/>
            <a:ext cx="3910305" cy="4794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5184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rostokąt 33">
            <a:extLst>
              <a:ext uri="{FF2B5EF4-FFF2-40B4-BE49-F238E27FC236}">
                <a16:creationId xmlns:a16="http://schemas.microsoft.com/office/drawing/2014/main" id="{225544D7-D19D-4752-9CCC-F038979DAB9B}"/>
              </a:ext>
            </a:extLst>
          </p:cNvPr>
          <p:cNvSpPr/>
          <p:nvPr/>
        </p:nvSpPr>
        <p:spPr>
          <a:xfrm>
            <a:off x="466009" y="2018067"/>
            <a:ext cx="2520001" cy="2254336"/>
          </a:xfrm>
          <a:prstGeom prst="rect">
            <a:avLst/>
          </a:prstGeom>
          <a:solidFill>
            <a:srgbClr val="DBF1FA">
              <a:alpha val="80000"/>
            </a:srgb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latin typeface="+mj-lt"/>
            </a:endParaRPr>
          </a:p>
        </p:txBody>
      </p:sp>
      <p:sp>
        <p:nvSpPr>
          <p:cNvPr id="49" name="Symbol zastępczy tekstu 38">
            <a:extLst>
              <a:ext uri="{FF2B5EF4-FFF2-40B4-BE49-F238E27FC236}">
                <a16:creationId xmlns:a16="http://schemas.microsoft.com/office/drawing/2014/main" id="{45A5B477-D7CC-439D-BE3A-28E94FC21199}"/>
              </a:ext>
            </a:extLst>
          </p:cNvPr>
          <p:cNvSpPr txBox="1">
            <a:spLocks/>
          </p:cNvSpPr>
          <p:nvPr/>
        </p:nvSpPr>
        <p:spPr>
          <a:xfrm>
            <a:off x="432128" y="2062101"/>
            <a:ext cx="2520000" cy="630238"/>
          </a:xfrm>
          <a:prstGeom prst="rect">
            <a:avLst/>
          </a:prstGeom>
        </p:spPr>
        <p:txBody>
          <a:bodyPr lIns="180000" rIns="18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pl-PL" sz="1600" kern="1200" dirty="0">
                <a:solidFill>
                  <a:schemeClr val="accent1"/>
                </a:solidFill>
                <a:latin typeface="+mj-lt"/>
                <a:ea typeface="Lato Light" panose="020F0502020204030203" pitchFamily="34" charset="0"/>
                <a:cs typeface="Lato Light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l-PL" dirty="0"/>
              <a:t>Komunikat</a:t>
            </a:r>
            <a:endParaRPr kumimoji="0" lang="pl-PL" sz="16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  <p:sp>
        <p:nvSpPr>
          <p:cNvPr id="50" name="Symbol zastępczy tekstu 39">
            <a:extLst>
              <a:ext uri="{FF2B5EF4-FFF2-40B4-BE49-F238E27FC236}">
                <a16:creationId xmlns:a16="http://schemas.microsoft.com/office/drawing/2014/main" id="{81F74674-312B-43CB-BE26-8FF0244C6B3C}"/>
              </a:ext>
            </a:extLst>
          </p:cNvPr>
          <p:cNvSpPr txBox="1">
            <a:spLocks/>
          </p:cNvSpPr>
          <p:nvPr/>
        </p:nvSpPr>
        <p:spPr>
          <a:xfrm>
            <a:off x="5676731" y="6913361"/>
            <a:ext cx="2250239" cy="1005199"/>
          </a:xfrm>
          <a:prstGeom prst="rect">
            <a:avLst/>
          </a:prstGeom>
        </p:spPr>
        <p:txBody>
          <a:bodyPr lIns="180000" rIns="180000" anchor="t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pl-PL" sz="1600" kern="1200" dirty="0">
                <a:solidFill>
                  <a:schemeClr val="accent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>
              <a:lnSpc>
                <a:spcPct val="100000"/>
              </a:lnSpc>
              <a:spcBef>
                <a:spcPts val="0"/>
              </a:spcBef>
              <a:defRPr/>
            </a:pPr>
            <a:r>
              <a:rPr lang="pl-PL" sz="1100" dirty="0">
                <a:solidFill>
                  <a:schemeClr val="tx1"/>
                </a:solidFill>
                <a:latin typeface="+mj-lt"/>
              </a:rPr>
              <a:t>Lorem ipsum dolor sit amet, consectetur adipiscing elit, sed do eiusmod tempor incididunt ut labore et dolore magna aliqua.</a:t>
            </a:r>
          </a:p>
          <a:p>
            <a:pPr lvl="0" algn="l">
              <a:lnSpc>
                <a:spcPct val="100000"/>
              </a:lnSpc>
              <a:spcBef>
                <a:spcPts val="0"/>
              </a:spcBef>
              <a:defRPr/>
            </a:pPr>
            <a:endParaRPr kumimoji="0" lang="pl-PL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</a:endParaRP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06CF625E-FB1A-4B93-8F39-BE600DB8FC4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63817" y="240393"/>
            <a:ext cx="11372626" cy="479098"/>
          </a:xfrm>
        </p:spPr>
        <p:txBody>
          <a:bodyPr/>
          <a:lstStyle/>
          <a:p>
            <a:r>
              <a:rPr lang="pl-PL" dirty="0"/>
              <a:t>Akceptacja przystąpienia osoby bliskiej</a:t>
            </a:r>
          </a:p>
          <a:p>
            <a:endParaRPr lang="pl-PL" dirty="0"/>
          </a:p>
        </p:txBody>
      </p:sp>
      <p:sp>
        <p:nvSpPr>
          <p:cNvPr id="4" name="Prostokąt 3">
            <a:extLst>
              <a:ext uri="{FF2B5EF4-FFF2-40B4-BE49-F238E27FC236}">
                <a16:creationId xmlns:a16="http://schemas.microsoft.com/office/drawing/2014/main" id="{F5CB5D7A-88C6-2371-C4D3-07C1E599CF1C}"/>
              </a:ext>
            </a:extLst>
          </p:cNvPr>
          <p:cNvSpPr/>
          <p:nvPr/>
        </p:nvSpPr>
        <p:spPr>
          <a:xfrm>
            <a:off x="574508" y="1823628"/>
            <a:ext cx="470409" cy="376046"/>
          </a:xfrm>
          <a:prstGeom prst="rect">
            <a:avLst/>
          </a:prstGeom>
          <a:solidFill>
            <a:srgbClr val="00285F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>
                <a:solidFill>
                  <a:schemeClr val="bg1"/>
                </a:solidFill>
                <a:latin typeface="+mj-lt"/>
              </a:rPr>
              <a:t>1</a:t>
            </a:r>
          </a:p>
        </p:txBody>
      </p:sp>
      <p:cxnSp>
        <p:nvCxnSpPr>
          <p:cNvPr id="17" name="Łącznik: łamany 16">
            <a:extLst>
              <a:ext uri="{FF2B5EF4-FFF2-40B4-BE49-F238E27FC236}">
                <a16:creationId xmlns:a16="http://schemas.microsoft.com/office/drawing/2014/main" id="{62C88498-0017-764C-E819-FC4C45043B44}"/>
              </a:ext>
            </a:extLst>
          </p:cNvPr>
          <p:cNvCxnSpPr>
            <a:cxnSpLocks/>
            <a:stCxn id="13" idx="2"/>
          </p:cNvCxnSpPr>
          <p:nvPr/>
        </p:nvCxnSpPr>
        <p:spPr>
          <a:xfrm rot="5400000">
            <a:off x="6104411" y="2526782"/>
            <a:ext cx="2056768" cy="3455947"/>
          </a:xfrm>
          <a:prstGeom prst="bentConnector2">
            <a:avLst/>
          </a:prstGeom>
          <a:ln w="19050" cap="flat">
            <a:solidFill>
              <a:srgbClr val="00A8E4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ymbol zastępczy tekstu 39">
            <a:extLst>
              <a:ext uri="{FF2B5EF4-FFF2-40B4-BE49-F238E27FC236}">
                <a16:creationId xmlns:a16="http://schemas.microsoft.com/office/drawing/2014/main" id="{41C61E5E-CDE5-C208-7253-4F9C69BA0DDD}"/>
              </a:ext>
            </a:extLst>
          </p:cNvPr>
          <p:cNvSpPr txBox="1">
            <a:spLocks/>
          </p:cNvSpPr>
          <p:nvPr/>
        </p:nvSpPr>
        <p:spPr>
          <a:xfrm>
            <a:off x="449069" y="2523648"/>
            <a:ext cx="2520000" cy="884706"/>
          </a:xfrm>
          <a:prstGeom prst="rect">
            <a:avLst/>
          </a:prstGeom>
        </p:spPr>
        <p:txBody>
          <a:bodyPr lIns="180000" rIns="180000" anchor="t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pl-PL" sz="1600" kern="1200" dirty="0">
                <a:solidFill>
                  <a:schemeClr val="accent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>
              <a:lnSpc>
                <a:spcPct val="100000"/>
              </a:lnSpc>
              <a:spcBef>
                <a:spcPts val="0"/>
              </a:spcBef>
              <a:buClr>
                <a:srgbClr val="00A8E4"/>
              </a:buClr>
              <a:buNone/>
              <a:defRPr/>
            </a:pPr>
            <a:r>
              <a:rPr lang="pl-PL" sz="1100" dirty="0">
                <a:latin typeface="Source Sans Pro"/>
              </a:rPr>
              <a:t>Gdy osoba bliska wyśle deklarację w mojePZU, pracownik będzie miał możliwość jej akceptacji.</a:t>
            </a:r>
          </a:p>
          <a:p>
            <a:pPr marL="0" lvl="1" indent="0">
              <a:lnSpc>
                <a:spcPct val="100000"/>
              </a:lnSpc>
              <a:spcBef>
                <a:spcPts val="0"/>
              </a:spcBef>
              <a:buClr>
                <a:srgbClr val="00A8E4"/>
              </a:buClr>
              <a:buNone/>
              <a:defRPr/>
            </a:pPr>
            <a:r>
              <a:rPr lang="pl-PL" sz="1100" dirty="0">
                <a:latin typeface="Source Sans Pro"/>
              </a:rPr>
              <a:t>Po zalogowaniu w mojePZU należy wybrać – Sprawdź szczegóły.</a:t>
            </a:r>
          </a:p>
        </p:txBody>
      </p:sp>
      <p:pic>
        <p:nvPicPr>
          <p:cNvPr id="8" name="Obraz 7" descr="Obraz zawierający tekst, zrzut ekranu&#10;&#10;Opis wygenerowany automatycznie">
            <a:extLst>
              <a:ext uri="{FF2B5EF4-FFF2-40B4-BE49-F238E27FC236}">
                <a16:creationId xmlns:a16="http://schemas.microsoft.com/office/drawing/2014/main" id="{765ADA37-BDF1-4FB3-9BB5-FA98A0011A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817" y="3723346"/>
            <a:ext cx="5174428" cy="2949196"/>
          </a:xfrm>
          <a:prstGeom prst="rect">
            <a:avLst/>
          </a:prstGeom>
        </p:spPr>
      </p:pic>
      <p:grpSp>
        <p:nvGrpSpPr>
          <p:cNvPr id="9" name="Grupa 8">
            <a:extLst>
              <a:ext uri="{FF2B5EF4-FFF2-40B4-BE49-F238E27FC236}">
                <a16:creationId xmlns:a16="http://schemas.microsoft.com/office/drawing/2014/main" id="{60339107-0E02-4571-B0B7-3B550FC509C4}"/>
              </a:ext>
            </a:extLst>
          </p:cNvPr>
          <p:cNvGrpSpPr/>
          <p:nvPr/>
        </p:nvGrpSpPr>
        <p:grpSpPr>
          <a:xfrm>
            <a:off x="9636084" y="4272403"/>
            <a:ext cx="2171703" cy="1835256"/>
            <a:chOff x="6262712" y="2371720"/>
            <a:chExt cx="2602493" cy="4119762"/>
          </a:xfrm>
        </p:grpSpPr>
        <p:sp>
          <p:nvSpPr>
            <p:cNvPr id="33" name="Prostokąt 32">
              <a:extLst>
                <a:ext uri="{FF2B5EF4-FFF2-40B4-BE49-F238E27FC236}">
                  <a16:creationId xmlns:a16="http://schemas.microsoft.com/office/drawing/2014/main" id="{422A87E4-8E3F-47A6-B0C3-89013116F375}"/>
                </a:ext>
              </a:extLst>
            </p:cNvPr>
            <p:cNvSpPr/>
            <p:nvPr/>
          </p:nvSpPr>
          <p:spPr>
            <a:xfrm>
              <a:off x="6262712" y="2371720"/>
              <a:ext cx="2520000" cy="4119762"/>
            </a:xfrm>
            <a:prstGeom prst="rect">
              <a:avLst/>
            </a:prstGeom>
            <a:solidFill>
              <a:srgbClr val="FFFFFF"/>
            </a:solidFill>
            <a:ln w="63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0" rIns="180000" rtlCol="0" anchor="ctr"/>
            <a:lstStyle/>
            <a:p>
              <a:endParaRPr lang="pl-PL">
                <a:latin typeface="+mj-lt"/>
              </a:endParaRPr>
            </a:p>
          </p:txBody>
        </p:sp>
        <p:sp>
          <p:nvSpPr>
            <p:cNvPr id="45" name="Symbol zastępczy tekstu 38">
              <a:extLst>
                <a:ext uri="{FF2B5EF4-FFF2-40B4-BE49-F238E27FC236}">
                  <a16:creationId xmlns:a16="http://schemas.microsoft.com/office/drawing/2014/main" id="{628542E2-AA50-4CC6-9BFF-B61F9E823AF9}"/>
                </a:ext>
              </a:extLst>
            </p:cNvPr>
            <p:cNvSpPr txBox="1">
              <a:spLocks/>
            </p:cNvSpPr>
            <p:nvPr/>
          </p:nvSpPr>
          <p:spPr>
            <a:xfrm>
              <a:off x="6345204" y="2562962"/>
              <a:ext cx="2520001" cy="630238"/>
            </a:xfrm>
            <a:prstGeom prst="rect">
              <a:avLst/>
            </a:prstGeom>
          </p:spPr>
          <p:txBody>
            <a:bodyPr lIns="180000" rIns="180000" anchor="ctr"/>
            <a:lstStyle>
              <a:lvl1pPr marL="0" indent="0" algn="ctr" defTabSz="914400" rtl="0" eaLnBrk="1" latinLnBrk="0" hangingPunct="1">
                <a:lnSpc>
                  <a:spcPct val="10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lang="pl-PL" sz="1600" kern="1200" dirty="0">
                  <a:solidFill>
                    <a:schemeClr val="accent1"/>
                  </a:solidFill>
                  <a:latin typeface="+mj-lt"/>
                  <a:ea typeface="Lato Light" panose="020F0502020204030203" pitchFamily="34" charset="0"/>
                  <a:cs typeface="Lato Light" panose="020F0502020204030203" pitchFamily="34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l">
                <a:defRPr/>
              </a:pPr>
              <a:r>
                <a:rPr lang="pl-PL" dirty="0"/>
                <a:t>Akceptacja</a:t>
              </a:r>
            </a:p>
          </p:txBody>
        </p:sp>
        <p:sp>
          <p:nvSpPr>
            <p:cNvPr id="48" name="Symbol zastępczy tekstu 39">
              <a:extLst>
                <a:ext uri="{FF2B5EF4-FFF2-40B4-BE49-F238E27FC236}">
                  <a16:creationId xmlns:a16="http://schemas.microsoft.com/office/drawing/2014/main" id="{3B871A21-8906-44B9-B88C-207485EB12D1}"/>
                </a:ext>
              </a:extLst>
            </p:cNvPr>
            <p:cNvSpPr txBox="1">
              <a:spLocks/>
            </p:cNvSpPr>
            <p:nvPr/>
          </p:nvSpPr>
          <p:spPr>
            <a:xfrm>
              <a:off x="6345204" y="3496465"/>
              <a:ext cx="2520000" cy="935136"/>
            </a:xfrm>
            <a:prstGeom prst="rect">
              <a:avLst/>
            </a:prstGeom>
          </p:spPr>
          <p:txBody>
            <a:bodyPr lIns="180000" rIns="180000" anchor="t"/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lang="pl-PL" sz="1600" kern="1200" dirty="0">
                  <a:solidFill>
                    <a:schemeClr val="accent1"/>
                  </a:solidFill>
                  <a:latin typeface="Open Sans Light" panose="020B030603050402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l">
                <a:lnSpc>
                  <a:spcPct val="100000"/>
                </a:lnSpc>
                <a:spcBef>
                  <a:spcPts val="0"/>
                </a:spcBef>
                <a:defRPr/>
              </a:pPr>
              <a:r>
                <a:rPr lang="pl-PL" sz="1100" dirty="0">
                  <a:solidFill>
                    <a:schemeClr val="tx1"/>
                  </a:solidFill>
                  <a:latin typeface="+mj-lt"/>
                </a:rPr>
                <a:t>Po sprawdzeniu danych pracownik może zaakceptować przystąpienie osoby bliskiej.</a:t>
              </a:r>
            </a:p>
            <a:p>
              <a:pPr lvl="0" algn="l">
                <a:lnSpc>
                  <a:spcPct val="100000"/>
                </a:lnSpc>
                <a:spcBef>
                  <a:spcPts val="0"/>
                </a:spcBef>
                <a:defRPr/>
              </a:pPr>
              <a:r>
                <a:rPr lang="pl-PL" sz="1100" dirty="0">
                  <a:solidFill>
                    <a:schemeClr val="tx1"/>
                  </a:solidFill>
                  <a:latin typeface="+mj-lt"/>
                </a:rPr>
                <a:t>Po zaakceptowaniu deklaracja zostaje wysłana.</a:t>
              </a:r>
            </a:p>
            <a:p>
              <a:pPr lvl="0" algn="l">
                <a:lnSpc>
                  <a:spcPct val="100000"/>
                </a:lnSpc>
                <a:spcBef>
                  <a:spcPts val="0"/>
                </a:spcBef>
                <a:defRPr/>
              </a:pPr>
              <a:endParaRPr lang="pl-PL" sz="1100" dirty="0">
                <a:solidFill>
                  <a:schemeClr val="tx1"/>
                </a:solidFill>
                <a:latin typeface="+mj-lt"/>
              </a:endParaRPr>
            </a:p>
            <a:p>
              <a:pPr lvl="0" algn="l">
                <a:defRPr/>
              </a:pPr>
              <a:endParaRPr kumimoji="0" lang="pl-PL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</a:endParaRPr>
            </a:p>
          </p:txBody>
        </p:sp>
      </p:grpSp>
      <p:sp>
        <p:nvSpPr>
          <p:cNvPr id="7" name="Prostokąt 6">
            <a:extLst>
              <a:ext uri="{FF2B5EF4-FFF2-40B4-BE49-F238E27FC236}">
                <a16:creationId xmlns:a16="http://schemas.microsoft.com/office/drawing/2014/main" id="{A4BBA991-8A54-897C-B279-520B7C96E7E0}"/>
              </a:ext>
            </a:extLst>
          </p:cNvPr>
          <p:cNvSpPr/>
          <p:nvPr/>
        </p:nvSpPr>
        <p:spPr>
          <a:xfrm>
            <a:off x="9770610" y="3938954"/>
            <a:ext cx="470409" cy="376046"/>
          </a:xfrm>
          <a:prstGeom prst="rect">
            <a:avLst/>
          </a:prstGeom>
          <a:solidFill>
            <a:schemeClr val="accent4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>
                <a:solidFill>
                  <a:schemeClr val="bg1"/>
                </a:solidFill>
                <a:latin typeface="+mj-lt"/>
              </a:rPr>
              <a:t>2</a:t>
            </a:r>
          </a:p>
        </p:txBody>
      </p:sp>
      <p:grpSp>
        <p:nvGrpSpPr>
          <p:cNvPr id="14" name="Grupa 13">
            <a:extLst>
              <a:ext uri="{FF2B5EF4-FFF2-40B4-BE49-F238E27FC236}">
                <a16:creationId xmlns:a16="http://schemas.microsoft.com/office/drawing/2014/main" id="{FA4BFA50-D3D6-D0A9-4B38-10933908A97A}"/>
              </a:ext>
            </a:extLst>
          </p:cNvPr>
          <p:cNvGrpSpPr/>
          <p:nvPr/>
        </p:nvGrpSpPr>
        <p:grpSpPr>
          <a:xfrm>
            <a:off x="3330315" y="1467539"/>
            <a:ext cx="1977479" cy="1810734"/>
            <a:chOff x="6174338" y="4362445"/>
            <a:chExt cx="1977479" cy="1810734"/>
          </a:xfrm>
        </p:grpSpPr>
        <p:grpSp>
          <p:nvGrpSpPr>
            <p:cNvPr id="15" name="Grupa 14">
              <a:extLst>
                <a:ext uri="{FF2B5EF4-FFF2-40B4-BE49-F238E27FC236}">
                  <a16:creationId xmlns:a16="http://schemas.microsoft.com/office/drawing/2014/main" id="{E4380495-DDE5-7E70-1048-83A76E24BD96}"/>
                </a:ext>
              </a:extLst>
            </p:cNvPr>
            <p:cNvGrpSpPr/>
            <p:nvPr/>
          </p:nvGrpSpPr>
          <p:grpSpPr>
            <a:xfrm>
              <a:off x="6174338" y="4362445"/>
              <a:ext cx="1977479" cy="1810734"/>
              <a:chOff x="6174338" y="4362445"/>
              <a:chExt cx="1977479" cy="1810734"/>
            </a:xfrm>
          </p:grpSpPr>
          <p:sp>
            <p:nvSpPr>
              <p:cNvPr id="19" name="Dowolny kształt: kształt 18">
                <a:extLst>
                  <a:ext uri="{FF2B5EF4-FFF2-40B4-BE49-F238E27FC236}">
                    <a16:creationId xmlns:a16="http://schemas.microsoft.com/office/drawing/2014/main" id="{C20B8791-65B1-26C7-C10A-5AD82AC76207}"/>
                  </a:ext>
                </a:extLst>
              </p:cNvPr>
              <p:cNvSpPr/>
              <p:nvPr/>
            </p:nvSpPr>
            <p:spPr>
              <a:xfrm>
                <a:off x="7030708" y="4369449"/>
                <a:ext cx="188259" cy="188259"/>
              </a:xfrm>
              <a:custGeom>
                <a:avLst/>
                <a:gdLst>
                  <a:gd name="connsiteX0" fmla="*/ 188259 w 188259"/>
                  <a:gd name="connsiteY0" fmla="*/ 94130 h 188259"/>
                  <a:gd name="connsiteX1" fmla="*/ 94130 w 188259"/>
                  <a:gd name="connsiteY1" fmla="*/ 188259 h 188259"/>
                  <a:gd name="connsiteX2" fmla="*/ 0 w 188259"/>
                  <a:gd name="connsiteY2" fmla="*/ 94130 h 188259"/>
                  <a:gd name="connsiteX3" fmla="*/ 94130 w 188259"/>
                  <a:gd name="connsiteY3" fmla="*/ 0 h 188259"/>
                  <a:gd name="connsiteX4" fmla="*/ 188259 w 188259"/>
                  <a:gd name="connsiteY4" fmla="*/ 94130 h 1882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8259" h="188259">
                    <a:moveTo>
                      <a:pt x="188259" y="94130"/>
                    </a:moveTo>
                    <a:cubicBezTo>
                      <a:pt x="188259" y="146116"/>
                      <a:pt x="146116" y="188259"/>
                      <a:pt x="94130" y="188259"/>
                    </a:cubicBezTo>
                    <a:cubicBezTo>
                      <a:pt x="42143" y="188259"/>
                      <a:pt x="0" y="146116"/>
                      <a:pt x="0" y="94130"/>
                    </a:cubicBezTo>
                    <a:cubicBezTo>
                      <a:pt x="0" y="42143"/>
                      <a:pt x="42143" y="0"/>
                      <a:pt x="94130" y="0"/>
                    </a:cubicBezTo>
                    <a:cubicBezTo>
                      <a:pt x="146116" y="0"/>
                      <a:pt x="188259" y="42143"/>
                      <a:pt x="188259" y="94130"/>
                    </a:cubicBezTo>
                    <a:close/>
                  </a:path>
                </a:pathLst>
              </a:custGeom>
              <a:solidFill>
                <a:srgbClr val="DBF1FA"/>
              </a:solidFill>
              <a:ln w="140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20" name="Dowolny kształt: kształt 19">
                <a:extLst>
                  <a:ext uri="{FF2B5EF4-FFF2-40B4-BE49-F238E27FC236}">
                    <a16:creationId xmlns:a16="http://schemas.microsoft.com/office/drawing/2014/main" id="{C3A53369-ED6F-CA40-F188-A9AD1AFA0493}"/>
                  </a:ext>
                </a:extLst>
              </p:cNvPr>
              <p:cNvSpPr/>
              <p:nvPr/>
            </p:nvSpPr>
            <p:spPr>
              <a:xfrm>
                <a:off x="7024264" y="4362445"/>
                <a:ext cx="202266" cy="202266"/>
              </a:xfrm>
              <a:custGeom>
                <a:avLst/>
                <a:gdLst>
                  <a:gd name="connsiteX0" fmla="*/ 101133 w 202266"/>
                  <a:gd name="connsiteY0" fmla="*/ 202267 h 202266"/>
                  <a:gd name="connsiteX1" fmla="*/ 0 w 202266"/>
                  <a:gd name="connsiteY1" fmla="*/ 101133 h 202266"/>
                  <a:gd name="connsiteX2" fmla="*/ 101133 w 202266"/>
                  <a:gd name="connsiteY2" fmla="*/ 0 h 202266"/>
                  <a:gd name="connsiteX3" fmla="*/ 202267 w 202266"/>
                  <a:gd name="connsiteY3" fmla="*/ 101133 h 202266"/>
                  <a:gd name="connsiteX4" fmla="*/ 101133 w 202266"/>
                  <a:gd name="connsiteY4" fmla="*/ 202267 h 202266"/>
                  <a:gd name="connsiteX5" fmla="*/ 101133 w 202266"/>
                  <a:gd name="connsiteY5" fmla="*/ 14007 h 202266"/>
                  <a:gd name="connsiteX6" fmla="*/ 14007 w 202266"/>
                  <a:gd name="connsiteY6" fmla="*/ 101133 h 202266"/>
                  <a:gd name="connsiteX7" fmla="*/ 101133 w 202266"/>
                  <a:gd name="connsiteY7" fmla="*/ 188259 h 202266"/>
                  <a:gd name="connsiteX8" fmla="*/ 188259 w 202266"/>
                  <a:gd name="connsiteY8" fmla="*/ 101133 h 202266"/>
                  <a:gd name="connsiteX9" fmla="*/ 101133 w 202266"/>
                  <a:gd name="connsiteY9" fmla="*/ 14007 h 2022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02266" h="202266">
                    <a:moveTo>
                      <a:pt x="101133" y="202267"/>
                    </a:moveTo>
                    <a:cubicBezTo>
                      <a:pt x="45244" y="202267"/>
                      <a:pt x="0" y="157023"/>
                      <a:pt x="0" y="101133"/>
                    </a:cubicBezTo>
                    <a:cubicBezTo>
                      <a:pt x="0" y="45244"/>
                      <a:pt x="45244" y="0"/>
                      <a:pt x="101133" y="0"/>
                    </a:cubicBezTo>
                    <a:cubicBezTo>
                      <a:pt x="157023" y="0"/>
                      <a:pt x="202267" y="45244"/>
                      <a:pt x="202267" y="101133"/>
                    </a:cubicBezTo>
                    <a:cubicBezTo>
                      <a:pt x="202267" y="157023"/>
                      <a:pt x="157023" y="202127"/>
                      <a:pt x="101133" y="202267"/>
                    </a:cubicBezTo>
                    <a:close/>
                    <a:moveTo>
                      <a:pt x="101133" y="14007"/>
                    </a:moveTo>
                    <a:cubicBezTo>
                      <a:pt x="52948" y="14007"/>
                      <a:pt x="14007" y="52948"/>
                      <a:pt x="14007" y="101133"/>
                    </a:cubicBezTo>
                    <a:cubicBezTo>
                      <a:pt x="14007" y="149319"/>
                      <a:pt x="52948" y="188259"/>
                      <a:pt x="101133" y="188259"/>
                    </a:cubicBezTo>
                    <a:cubicBezTo>
                      <a:pt x="149319" y="188259"/>
                      <a:pt x="188259" y="149319"/>
                      <a:pt x="188259" y="101133"/>
                    </a:cubicBezTo>
                    <a:cubicBezTo>
                      <a:pt x="188259" y="53088"/>
                      <a:pt x="149179" y="14147"/>
                      <a:pt x="101133" y="14007"/>
                    </a:cubicBezTo>
                    <a:close/>
                  </a:path>
                </a:pathLst>
              </a:custGeom>
              <a:solidFill>
                <a:srgbClr val="32AFE1"/>
              </a:solidFill>
              <a:ln w="140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21" name="Dowolny kształt: kształt 20">
                <a:extLst>
                  <a:ext uri="{FF2B5EF4-FFF2-40B4-BE49-F238E27FC236}">
                    <a16:creationId xmlns:a16="http://schemas.microsoft.com/office/drawing/2014/main" id="{07B67579-FDE9-C5D5-916E-9B19580738A5}"/>
                  </a:ext>
                </a:extLst>
              </p:cNvPr>
              <p:cNvSpPr/>
              <p:nvPr/>
            </p:nvSpPr>
            <p:spPr>
              <a:xfrm rot="21245998">
                <a:off x="6224184" y="5109797"/>
                <a:ext cx="1791544" cy="969170"/>
              </a:xfrm>
              <a:custGeom>
                <a:avLst/>
                <a:gdLst>
                  <a:gd name="connsiteX0" fmla="*/ 1770953 w 1791544"/>
                  <a:gd name="connsiteY0" fmla="*/ 0 h 969170"/>
                  <a:gd name="connsiteX1" fmla="*/ 1791544 w 1791544"/>
                  <a:gd name="connsiteY1" fmla="*/ 20591 h 969170"/>
                  <a:gd name="connsiteX2" fmla="*/ 1791544 w 1791544"/>
                  <a:gd name="connsiteY2" fmla="*/ 948580 h 969170"/>
                  <a:gd name="connsiteX3" fmla="*/ 1770953 w 1791544"/>
                  <a:gd name="connsiteY3" fmla="*/ 969171 h 969170"/>
                  <a:gd name="connsiteX4" fmla="*/ 20591 w 1791544"/>
                  <a:gd name="connsiteY4" fmla="*/ 969171 h 969170"/>
                  <a:gd name="connsiteX5" fmla="*/ 0 w 1791544"/>
                  <a:gd name="connsiteY5" fmla="*/ 948580 h 969170"/>
                  <a:gd name="connsiteX6" fmla="*/ 0 w 1791544"/>
                  <a:gd name="connsiteY6" fmla="*/ 20591 h 969170"/>
                  <a:gd name="connsiteX7" fmla="*/ 20591 w 1791544"/>
                  <a:gd name="connsiteY7" fmla="*/ 0 h 9691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791544" h="969170">
                    <a:moveTo>
                      <a:pt x="1770953" y="0"/>
                    </a:moveTo>
                    <a:cubicBezTo>
                      <a:pt x="1782325" y="0"/>
                      <a:pt x="1791544" y="9219"/>
                      <a:pt x="1791544" y="20591"/>
                    </a:cubicBezTo>
                    <a:lnTo>
                      <a:pt x="1791544" y="948580"/>
                    </a:lnTo>
                    <a:cubicBezTo>
                      <a:pt x="1791544" y="959952"/>
                      <a:pt x="1782325" y="969171"/>
                      <a:pt x="1770953" y="969171"/>
                    </a:cubicBezTo>
                    <a:lnTo>
                      <a:pt x="20591" y="969171"/>
                    </a:lnTo>
                    <a:cubicBezTo>
                      <a:pt x="9219" y="969171"/>
                      <a:pt x="0" y="959952"/>
                      <a:pt x="0" y="948580"/>
                    </a:cubicBezTo>
                    <a:lnTo>
                      <a:pt x="0" y="20591"/>
                    </a:lnTo>
                    <a:cubicBezTo>
                      <a:pt x="0" y="9219"/>
                      <a:pt x="9219" y="0"/>
                      <a:pt x="20591" y="0"/>
                    </a:cubicBezTo>
                    <a:close/>
                  </a:path>
                </a:pathLst>
              </a:custGeom>
              <a:solidFill>
                <a:srgbClr val="71C6FF"/>
              </a:solidFill>
              <a:ln w="140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22" name="Dowolny kształt: kształt 21">
                <a:extLst>
                  <a:ext uri="{FF2B5EF4-FFF2-40B4-BE49-F238E27FC236}">
                    <a16:creationId xmlns:a16="http://schemas.microsoft.com/office/drawing/2014/main" id="{C2EBB562-EAB4-9916-9CB9-2296102E9783}"/>
                  </a:ext>
                </a:extLst>
              </p:cNvPr>
              <p:cNvSpPr/>
              <p:nvPr/>
            </p:nvSpPr>
            <p:spPr>
              <a:xfrm>
                <a:off x="6174338" y="5015230"/>
                <a:ext cx="1891474" cy="1157949"/>
              </a:xfrm>
              <a:custGeom>
                <a:avLst/>
                <a:gdLst>
                  <a:gd name="connsiteX0" fmla="*/ 122944 w 1891474"/>
                  <a:gd name="connsiteY0" fmla="*/ 1157949 h 1157949"/>
                  <a:gd name="connsiteX1" fmla="*/ 94929 w 1891474"/>
                  <a:gd name="connsiteY1" fmla="*/ 1133156 h 1157949"/>
                  <a:gd name="connsiteX2" fmla="*/ 99 w 1891474"/>
                  <a:gd name="connsiteY2" fmla="*/ 210210 h 1157949"/>
                  <a:gd name="connsiteX3" fmla="*/ 24752 w 1891474"/>
                  <a:gd name="connsiteY3" fmla="*/ 179954 h 1157949"/>
                  <a:gd name="connsiteX4" fmla="*/ 1765729 w 1891474"/>
                  <a:gd name="connsiteY4" fmla="*/ 99 h 1157949"/>
                  <a:gd name="connsiteX5" fmla="*/ 1795985 w 1891474"/>
                  <a:gd name="connsiteY5" fmla="*/ 24752 h 1157949"/>
                  <a:gd name="connsiteX6" fmla="*/ 1891376 w 1891474"/>
                  <a:gd name="connsiteY6" fmla="*/ 947838 h 1157949"/>
                  <a:gd name="connsiteX7" fmla="*/ 1866722 w 1891474"/>
                  <a:gd name="connsiteY7" fmla="*/ 978094 h 1157949"/>
                  <a:gd name="connsiteX8" fmla="*/ 125745 w 1891474"/>
                  <a:gd name="connsiteY8" fmla="*/ 1157809 h 1157949"/>
                  <a:gd name="connsiteX9" fmla="*/ 122944 w 1891474"/>
                  <a:gd name="connsiteY9" fmla="*/ 1157809 h 1157949"/>
                  <a:gd name="connsiteX10" fmla="*/ 1768531 w 1891474"/>
                  <a:gd name="connsiteY10" fmla="*/ 14106 h 1157949"/>
                  <a:gd name="connsiteX11" fmla="*/ 1767130 w 1891474"/>
                  <a:gd name="connsiteY11" fmla="*/ 14106 h 1157949"/>
                  <a:gd name="connsiteX12" fmla="*/ 26573 w 1891474"/>
                  <a:gd name="connsiteY12" fmla="*/ 193821 h 1157949"/>
                  <a:gd name="connsiteX13" fmla="*/ 14527 w 1891474"/>
                  <a:gd name="connsiteY13" fmla="*/ 208669 h 1157949"/>
                  <a:gd name="connsiteX14" fmla="*/ 109917 w 1891474"/>
                  <a:gd name="connsiteY14" fmla="*/ 1131755 h 1157949"/>
                  <a:gd name="connsiteX15" fmla="*/ 124765 w 1891474"/>
                  <a:gd name="connsiteY15" fmla="*/ 1143802 h 1157949"/>
                  <a:gd name="connsiteX16" fmla="*/ 1865882 w 1891474"/>
                  <a:gd name="connsiteY16" fmla="*/ 963807 h 1157949"/>
                  <a:gd name="connsiteX17" fmla="*/ 1865882 w 1891474"/>
                  <a:gd name="connsiteY17" fmla="*/ 963807 h 1157949"/>
                  <a:gd name="connsiteX18" fmla="*/ 1877928 w 1891474"/>
                  <a:gd name="connsiteY18" fmla="*/ 948959 h 1157949"/>
                  <a:gd name="connsiteX19" fmla="*/ 1782538 w 1891474"/>
                  <a:gd name="connsiteY19" fmla="*/ 25873 h 1157949"/>
                  <a:gd name="connsiteX20" fmla="*/ 1768531 w 1891474"/>
                  <a:gd name="connsiteY20" fmla="*/ 13686 h 1157949"/>
                  <a:gd name="connsiteX21" fmla="*/ 1768531 w 1891474"/>
                  <a:gd name="connsiteY21" fmla="*/ 14106 h 11579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891474" h="1157949">
                    <a:moveTo>
                      <a:pt x="122944" y="1157949"/>
                    </a:moveTo>
                    <a:cubicBezTo>
                      <a:pt x="108656" y="1157949"/>
                      <a:pt x="96610" y="1147303"/>
                      <a:pt x="94929" y="1133156"/>
                    </a:cubicBezTo>
                    <a:lnTo>
                      <a:pt x="99" y="210210"/>
                    </a:lnTo>
                    <a:cubicBezTo>
                      <a:pt x="-1162" y="195082"/>
                      <a:pt x="9764" y="181775"/>
                      <a:pt x="24752" y="179954"/>
                    </a:cubicBezTo>
                    <a:lnTo>
                      <a:pt x="1765729" y="99"/>
                    </a:lnTo>
                    <a:cubicBezTo>
                      <a:pt x="1780857" y="-1162"/>
                      <a:pt x="1794164" y="9764"/>
                      <a:pt x="1795985" y="24752"/>
                    </a:cubicBezTo>
                    <a:lnTo>
                      <a:pt x="1891376" y="947838"/>
                    </a:lnTo>
                    <a:cubicBezTo>
                      <a:pt x="1892636" y="962966"/>
                      <a:pt x="1881710" y="976273"/>
                      <a:pt x="1866722" y="978094"/>
                    </a:cubicBezTo>
                    <a:lnTo>
                      <a:pt x="125745" y="1157809"/>
                    </a:lnTo>
                    <a:lnTo>
                      <a:pt x="122944" y="1157809"/>
                    </a:lnTo>
                    <a:close/>
                    <a:moveTo>
                      <a:pt x="1768531" y="14106"/>
                    </a:moveTo>
                    <a:lnTo>
                      <a:pt x="1767130" y="14106"/>
                    </a:lnTo>
                    <a:lnTo>
                      <a:pt x="26573" y="193821"/>
                    </a:lnTo>
                    <a:cubicBezTo>
                      <a:pt x="19289" y="194802"/>
                      <a:pt x="13966" y="201385"/>
                      <a:pt x="14527" y="208669"/>
                    </a:cubicBezTo>
                    <a:lnTo>
                      <a:pt x="109917" y="1131755"/>
                    </a:lnTo>
                    <a:cubicBezTo>
                      <a:pt x="110897" y="1139039"/>
                      <a:pt x="117481" y="1144362"/>
                      <a:pt x="124765" y="1143802"/>
                    </a:cubicBezTo>
                    <a:lnTo>
                      <a:pt x="1865882" y="963807"/>
                    </a:lnTo>
                    <a:lnTo>
                      <a:pt x="1865882" y="963807"/>
                    </a:lnTo>
                    <a:cubicBezTo>
                      <a:pt x="1873166" y="962826"/>
                      <a:pt x="1878489" y="956243"/>
                      <a:pt x="1877928" y="948959"/>
                    </a:cubicBezTo>
                    <a:lnTo>
                      <a:pt x="1782538" y="25873"/>
                    </a:lnTo>
                    <a:cubicBezTo>
                      <a:pt x="1781558" y="18869"/>
                      <a:pt x="1775674" y="13686"/>
                      <a:pt x="1768531" y="13686"/>
                    </a:cubicBezTo>
                    <a:lnTo>
                      <a:pt x="1768531" y="14106"/>
                    </a:lnTo>
                    <a:close/>
                  </a:path>
                </a:pathLst>
              </a:custGeom>
              <a:solidFill>
                <a:srgbClr val="32AFE1"/>
              </a:solidFill>
              <a:ln w="140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23" name="Dowolny kształt: kształt 22">
                <a:extLst>
                  <a:ext uri="{FF2B5EF4-FFF2-40B4-BE49-F238E27FC236}">
                    <a16:creationId xmlns:a16="http://schemas.microsoft.com/office/drawing/2014/main" id="{ACB1EE10-7CA6-D5B7-7BC6-800B16AF9A11}"/>
                  </a:ext>
                </a:extLst>
              </p:cNvPr>
              <p:cNvSpPr/>
              <p:nvPr/>
            </p:nvSpPr>
            <p:spPr>
              <a:xfrm rot="21245998">
                <a:off x="6309516" y="5100796"/>
                <a:ext cx="1791544" cy="969170"/>
              </a:xfrm>
              <a:custGeom>
                <a:avLst/>
                <a:gdLst>
                  <a:gd name="connsiteX0" fmla="*/ 1770954 w 1791544"/>
                  <a:gd name="connsiteY0" fmla="*/ 0 h 969170"/>
                  <a:gd name="connsiteX1" fmla="*/ 1791544 w 1791544"/>
                  <a:gd name="connsiteY1" fmla="*/ 20591 h 969170"/>
                  <a:gd name="connsiteX2" fmla="*/ 1791544 w 1791544"/>
                  <a:gd name="connsiteY2" fmla="*/ 948580 h 969170"/>
                  <a:gd name="connsiteX3" fmla="*/ 1770954 w 1791544"/>
                  <a:gd name="connsiteY3" fmla="*/ 969171 h 969170"/>
                  <a:gd name="connsiteX4" fmla="*/ 20591 w 1791544"/>
                  <a:gd name="connsiteY4" fmla="*/ 969171 h 969170"/>
                  <a:gd name="connsiteX5" fmla="*/ 0 w 1791544"/>
                  <a:gd name="connsiteY5" fmla="*/ 948580 h 969170"/>
                  <a:gd name="connsiteX6" fmla="*/ 0 w 1791544"/>
                  <a:gd name="connsiteY6" fmla="*/ 20591 h 969170"/>
                  <a:gd name="connsiteX7" fmla="*/ 20591 w 1791544"/>
                  <a:gd name="connsiteY7" fmla="*/ 0 h 9691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791544" h="969170">
                    <a:moveTo>
                      <a:pt x="1770954" y="0"/>
                    </a:moveTo>
                    <a:cubicBezTo>
                      <a:pt x="1782326" y="0"/>
                      <a:pt x="1791544" y="9219"/>
                      <a:pt x="1791544" y="20591"/>
                    </a:cubicBezTo>
                    <a:lnTo>
                      <a:pt x="1791544" y="948580"/>
                    </a:lnTo>
                    <a:cubicBezTo>
                      <a:pt x="1791544" y="959952"/>
                      <a:pt x="1782326" y="969171"/>
                      <a:pt x="1770954" y="969171"/>
                    </a:cubicBezTo>
                    <a:lnTo>
                      <a:pt x="20591" y="969171"/>
                    </a:lnTo>
                    <a:cubicBezTo>
                      <a:pt x="9219" y="969171"/>
                      <a:pt x="0" y="959952"/>
                      <a:pt x="0" y="948580"/>
                    </a:cubicBezTo>
                    <a:lnTo>
                      <a:pt x="0" y="20591"/>
                    </a:lnTo>
                    <a:cubicBezTo>
                      <a:pt x="0" y="9219"/>
                      <a:pt x="9219" y="0"/>
                      <a:pt x="20591" y="0"/>
                    </a:cubicBezTo>
                    <a:close/>
                  </a:path>
                </a:pathLst>
              </a:custGeom>
              <a:solidFill>
                <a:srgbClr val="A9E2FF"/>
              </a:solidFill>
              <a:ln w="140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24" name="Dowolny kształt: kształt 23">
                <a:extLst>
                  <a:ext uri="{FF2B5EF4-FFF2-40B4-BE49-F238E27FC236}">
                    <a16:creationId xmlns:a16="http://schemas.microsoft.com/office/drawing/2014/main" id="{8F9A63CB-B0E5-736A-18FB-F0C89DBD3359}"/>
                  </a:ext>
                </a:extLst>
              </p:cNvPr>
              <p:cNvSpPr/>
              <p:nvPr/>
            </p:nvSpPr>
            <p:spPr>
              <a:xfrm>
                <a:off x="6259645" y="5006266"/>
                <a:ext cx="1892172" cy="1157668"/>
              </a:xfrm>
              <a:custGeom>
                <a:avLst/>
                <a:gdLst>
                  <a:gd name="connsiteX0" fmla="*/ 123362 w 1892172"/>
                  <a:gd name="connsiteY0" fmla="*/ 1157669 h 1157668"/>
                  <a:gd name="connsiteX1" fmla="*/ 95347 w 1892172"/>
                  <a:gd name="connsiteY1" fmla="*/ 1132876 h 1157668"/>
                  <a:gd name="connsiteX2" fmla="*/ 97 w 1892172"/>
                  <a:gd name="connsiteY2" fmla="*/ 210350 h 1157668"/>
                  <a:gd name="connsiteX3" fmla="*/ 25310 w 1892172"/>
                  <a:gd name="connsiteY3" fmla="*/ 180094 h 1157668"/>
                  <a:gd name="connsiteX4" fmla="*/ 1766427 w 1892172"/>
                  <a:gd name="connsiteY4" fmla="*/ 99 h 1157668"/>
                  <a:gd name="connsiteX5" fmla="*/ 1796683 w 1892172"/>
                  <a:gd name="connsiteY5" fmla="*/ 24752 h 1157668"/>
                  <a:gd name="connsiteX6" fmla="*/ 1892074 w 1892172"/>
                  <a:gd name="connsiteY6" fmla="*/ 947838 h 1157668"/>
                  <a:gd name="connsiteX7" fmla="*/ 1867421 w 1892172"/>
                  <a:gd name="connsiteY7" fmla="*/ 978094 h 1157668"/>
                  <a:gd name="connsiteX8" fmla="*/ 125743 w 1892172"/>
                  <a:gd name="connsiteY8" fmla="*/ 1157669 h 1157668"/>
                  <a:gd name="connsiteX9" fmla="*/ 123362 w 1892172"/>
                  <a:gd name="connsiteY9" fmla="*/ 1157669 h 1157668"/>
                  <a:gd name="connsiteX10" fmla="*/ 1768528 w 1892172"/>
                  <a:gd name="connsiteY10" fmla="*/ 13826 h 1157668"/>
                  <a:gd name="connsiteX11" fmla="*/ 1767128 w 1892172"/>
                  <a:gd name="connsiteY11" fmla="*/ 13826 h 1157668"/>
                  <a:gd name="connsiteX12" fmla="*/ 26150 w 1892172"/>
                  <a:gd name="connsiteY12" fmla="*/ 193961 h 1157668"/>
                  <a:gd name="connsiteX13" fmla="*/ 14104 w 1892172"/>
                  <a:gd name="connsiteY13" fmla="*/ 208809 h 1157668"/>
                  <a:gd name="connsiteX14" fmla="*/ 109354 w 1892172"/>
                  <a:gd name="connsiteY14" fmla="*/ 1131895 h 1157668"/>
                  <a:gd name="connsiteX15" fmla="*/ 124202 w 1892172"/>
                  <a:gd name="connsiteY15" fmla="*/ 1143942 h 1157668"/>
                  <a:gd name="connsiteX16" fmla="*/ 1865320 w 1892172"/>
                  <a:gd name="connsiteY16" fmla="*/ 963947 h 1157668"/>
                  <a:gd name="connsiteX17" fmla="*/ 1865320 w 1892172"/>
                  <a:gd name="connsiteY17" fmla="*/ 963947 h 1157668"/>
                  <a:gd name="connsiteX18" fmla="*/ 1877366 w 1892172"/>
                  <a:gd name="connsiteY18" fmla="*/ 949099 h 1157668"/>
                  <a:gd name="connsiteX19" fmla="*/ 1781976 w 1892172"/>
                  <a:gd name="connsiteY19" fmla="*/ 26013 h 1157668"/>
                  <a:gd name="connsiteX20" fmla="*/ 1768528 w 1892172"/>
                  <a:gd name="connsiteY20" fmla="*/ 13826 h 11576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1892172" h="1157668">
                    <a:moveTo>
                      <a:pt x="123362" y="1157669"/>
                    </a:moveTo>
                    <a:cubicBezTo>
                      <a:pt x="109074" y="1157669"/>
                      <a:pt x="97028" y="1147023"/>
                      <a:pt x="95347" y="1132876"/>
                    </a:cubicBezTo>
                    <a:lnTo>
                      <a:pt x="97" y="210350"/>
                    </a:lnTo>
                    <a:cubicBezTo>
                      <a:pt x="-1164" y="195082"/>
                      <a:pt x="10042" y="181635"/>
                      <a:pt x="25310" y="180094"/>
                    </a:cubicBezTo>
                    <a:lnTo>
                      <a:pt x="1766427" y="99"/>
                    </a:lnTo>
                    <a:cubicBezTo>
                      <a:pt x="1781555" y="-1162"/>
                      <a:pt x="1794862" y="9764"/>
                      <a:pt x="1796683" y="24752"/>
                    </a:cubicBezTo>
                    <a:lnTo>
                      <a:pt x="1892074" y="947838"/>
                    </a:lnTo>
                    <a:cubicBezTo>
                      <a:pt x="1893334" y="962966"/>
                      <a:pt x="1882409" y="976273"/>
                      <a:pt x="1867421" y="978094"/>
                    </a:cubicBezTo>
                    <a:lnTo>
                      <a:pt x="125743" y="1157669"/>
                    </a:lnTo>
                    <a:lnTo>
                      <a:pt x="123362" y="1157669"/>
                    </a:lnTo>
                    <a:close/>
                    <a:moveTo>
                      <a:pt x="1768528" y="13826"/>
                    </a:moveTo>
                    <a:lnTo>
                      <a:pt x="1767128" y="13826"/>
                    </a:lnTo>
                    <a:lnTo>
                      <a:pt x="26150" y="193961"/>
                    </a:lnTo>
                    <a:cubicBezTo>
                      <a:pt x="18867" y="194942"/>
                      <a:pt x="13544" y="201525"/>
                      <a:pt x="14104" y="208809"/>
                    </a:cubicBezTo>
                    <a:lnTo>
                      <a:pt x="109354" y="1131895"/>
                    </a:lnTo>
                    <a:cubicBezTo>
                      <a:pt x="110335" y="1139179"/>
                      <a:pt x="116918" y="1144502"/>
                      <a:pt x="124202" y="1143942"/>
                    </a:cubicBezTo>
                    <a:lnTo>
                      <a:pt x="1865320" y="963947"/>
                    </a:lnTo>
                    <a:lnTo>
                      <a:pt x="1865320" y="963947"/>
                    </a:lnTo>
                    <a:cubicBezTo>
                      <a:pt x="1872603" y="962966"/>
                      <a:pt x="1877926" y="956383"/>
                      <a:pt x="1877366" y="949099"/>
                    </a:cubicBezTo>
                    <a:lnTo>
                      <a:pt x="1781976" y="26013"/>
                    </a:lnTo>
                    <a:cubicBezTo>
                      <a:pt x="1781135" y="19149"/>
                      <a:pt x="1775392" y="14106"/>
                      <a:pt x="1768528" y="13826"/>
                    </a:cubicBezTo>
                    <a:close/>
                  </a:path>
                </a:pathLst>
              </a:custGeom>
              <a:solidFill>
                <a:srgbClr val="32AFE1"/>
              </a:solidFill>
              <a:ln w="140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25" name="Dowolny kształt: kształt 24">
                <a:extLst>
                  <a:ext uri="{FF2B5EF4-FFF2-40B4-BE49-F238E27FC236}">
                    <a16:creationId xmlns:a16="http://schemas.microsoft.com/office/drawing/2014/main" id="{39F4A8F7-3D47-1028-94BD-5DD834EDA57F}"/>
                  </a:ext>
                </a:extLst>
              </p:cNvPr>
              <p:cNvSpPr/>
              <p:nvPr/>
            </p:nvSpPr>
            <p:spPr>
              <a:xfrm>
                <a:off x="6371405" y="5104862"/>
                <a:ext cx="1671030" cy="960320"/>
              </a:xfrm>
              <a:custGeom>
                <a:avLst/>
                <a:gdLst>
                  <a:gd name="connsiteX0" fmla="*/ 101248 w 1671030"/>
                  <a:gd name="connsiteY0" fmla="*/ 960321 h 960320"/>
                  <a:gd name="connsiteX1" fmla="*/ 77996 w 1671030"/>
                  <a:gd name="connsiteY1" fmla="*/ 939310 h 960320"/>
                  <a:gd name="connsiteX2" fmla="*/ 115 w 1671030"/>
                  <a:gd name="connsiteY2" fmla="*/ 185713 h 960320"/>
                  <a:gd name="connsiteX3" fmla="*/ 20986 w 1671030"/>
                  <a:gd name="connsiteY3" fmla="*/ 160079 h 960320"/>
                  <a:gd name="connsiteX4" fmla="*/ 1567401 w 1671030"/>
                  <a:gd name="connsiteY4" fmla="*/ 115 h 960320"/>
                  <a:gd name="connsiteX5" fmla="*/ 1593034 w 1671030"/>
                  <a:gd name="connsiteY5" fmla="*/ 20986 h 960320"/>
                  <a:gd name="connsiteX6" fmla="*/ 1670915 w 1671030"/>
                  <a:gd name="connsiteY6" fmla="*/ 774583 h 960320"/>
                  <a:gd name="connsiteX7" fmla="*/ 1650044 w 1671030"/>
                  <a:gd name="connsiteY7" fmla="*/ 800217 h 960320"/>
                  <a:gd name="connsiteX8" fmla="*/ 1650044 w 1671030"/>
                  <a:gd name="connsiteY8" fmla="*/ 800217 h 960320"/>
                  <a:gd name="connsiteX9" fmla="*/ 103770 w 1671030"/>
                  <a:gd name="connsiteY9" fmla="*/ 960181 h 960320"/>
                  <a:gd name="connsiteX10" fmla="*/ 101248 w 1671030"/>
                  <a:gd name="connsiteY10" fmla="*/ 960181 h 960320"/>
                  <a:gd name="connsiteX11" fmla="*/ 1569922 w 1671030"/>
                  <a:gd name="connsiteY11" fmla="*/ 14122 h 960320"/>
                  <a:gd name="connsiteX12" fmla="*/ 1568942 w 1671030"/>
                  <a:gd name="connsiteY12" fmla="*/ 14122 h 960320"/>
                  <a:gd name="connsiteX13" fmla="*/ 22387 w 1671030"/>
                  <a:gd name="connsiteY13" fmla="*/ 174087 h 960320"/>
                  <a:gd name="connsiteX14" fmla="*/ 13982 w 1671030"/>
                  <a:gd name="connsiteY14" fmla="*/ 184312 h 960320"/>
                  <a:gd name="connsiteX15" fmla="*/ 91863 w 1671030"/>
                  <a:gd name="connsiteY15" fmla="*/ 937909 h 960320"/>
                  <a:gd name="connsiteX16" fmla="*/ 102089 w 1671030"/>
                  <a:gd name="connsiteY16" fmla="*/ 946313 h 960320"/>
                  <a:gd name="connsiteX17" fmla="*/ 1648503 w 1671030"/>
                  <a:gd name="connsiteY17" fmla="*/ 786349 h 960320"/>
                  <a:gd name="connsiteX18" fmla="*/ 1656908 w 1671030"/>
                  <a:gd name="connsiteY18" fmla="*/ 776124 h 960320"/>
                  <a:gd name="connsiteX19" fmla="*/ 1579167 w 1671030"/>
                  <a:gd name="connsiteY19" fmla="*/ 22527 h 960320"/>
                  <a:gd name="connsiteX20" fmla="*/ 1569922 w 1671030"/>
                  <a:gd name="connsiteY20" fmla="*/ 14122 h 9603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1671030" h="960320">
                    <a:moveTo>
                      <a:pt x="101248" y="960321"/>
                    </a:moveTo>
                    <a:cubicBezTo>
                      <a:pt x="89202" y="960321"/>
                      <a:pt x="79257" y="951216"/>
                      <a:pt x="77996" y="939310"/>
                    </a:cubicBezTo>
                    <a:lnTo>
                      <a:pt x="115" y="185713"/>
                    </a:lnTo>
                    <a:cubicBezTo>
                      <a:pt x="-1146" y="172826"/>
                      <a:pt x="8099" y="161340"/>
                      <a:pt x="20986" y="160079"/>
                    </a:cubicBezTo>
                    <a:lnTo>
                      <a:pt x="1567401" y="115"/>
                    </a:lnTo>
                    <a:cubicBezTo>
                      <a:pt x="1580288" y="-1146"/>
                      <a:pt x="1591774" y="8099"/>
                      <a:pt x="1593034" y="20986"/>
                    </a:cubicBezTo>
                    <a:lnTo>
                      <a:pt x="1670915" y="774583"/>
                    </a:lnTo>
                    <a:cubicBezTo>
                      <a:pt x="1672176" y="787470"/>
                      <a:pt x="1662931" y="798956"/>
                      <a:pt x="1650044" y="800217"/>
                    </a:cubicBezTo>
                    <a:lnTo>
                      <a:pt x="1650044" y="800217"/>
                    </a:lnTo>
                    <a:lnTo>
                      <a:pt x="103770" y="960181"/>
                    </a:lnTo>
                    <a:lnTo>
                      <a:pt x="101248" y="960181"/>
                    </a:lnTo>
                    <a:close/>
                    <a:moveTo>
                      <a:pt x="1569922" y="14122"/>
                    </a:moveTo>
                    <a:lnTo>
                      <a:pt x="1568942" y="14122"/>
                    </a:lnTo>
                    <a:lnTo>
                      <a:pt x="22387" y="174087"/>
                    </a:lnTo>
                    <a:cubicBezTo>
                      <a:pt x="17204" y="174647"/>
                      <a:pt x="13562" y="179129"/>
                      <a:pt x="13982" y="184312"/>
                    </a:cubicBezTo>
                    <a:lnTo>
                      <a:pt x="91863" y="937909"/>
                    </a:lnTo>
                    <a:cubicBezTo>
                      <a:pt x="92424" y="943092"/>
                      <a:pt x="96906" y="946734"/>
                      <a:pt x="102089" y="946313"/>
                    </a:cubicBezTo>
                    <a:lnTo>
                      <a:pt x="1648503" y="786349"/>
                    </a:lnTo>
                    <a:cubicBezTo>
                      <a:pt x="1653686" y="785789"/>
                      <a:pt x="1657328" y="781307"/>
                      <a:pt x="1656908" y="776124"/>
                    </a:cubicBezTo>
                    <a:lnTo>
                      <a:pt x="1579167" y="22527"/>
                    </a:lnTo>
                    <a:cubicBezTo>
                      <a:pt x="1578607" y="17764"/>
                      <a:pt x="1574685" y="14122"/>
                      <a:pt x="1569922" y="14122"/>
                    </a:cubicBezTo>
                    <a:close/>
                  </a:path>
                </a:pathLst>
              </a:custGeom>
              <a:solidFill>
                <a:srgbClr val="32AFE1"/>
              </a:solidFill>
              <a:ln w="140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26" name="Dowolny kształt: kształt 25">
                <a:extLst>
                  <a:ext uri="{FF2B5EF4-FFF2-40B4-BE49-F238E27FC236}">
                    <a16:creationId xmlns:a16="http://schemas.microsoft.com/office/drawing/2014/main" id="{9B2AFC50-680B-DE4A-65F4-84BF782AB8F5}"/>
                  </a:ext>
                </a:extLst>
              </p:cNvPr>
              <p:cNvSpPr/>
              <p:nvPr/>
            </p:nvSpPr>
            <p:spPr>
              <a:xfrm>
                <a:off x="6517981" y="5075505"/>
                <a:ext cx="80500" cy="99368"/>
              </a:xfrm>
              <a:custGeom>
                <a:avLst/>
                <a:gdLst>
                  <a:gd name="connsiteX0" fmla="*/ 12523 w 80500"/>
                  <a:gd name="connsiteY0" fmla="*/ 99369 h 99368"/>
                  <a:gd name="connsiteX1" fmla="*/ 5519 w 80500"/>
                  <a:gd name="connsiteY1" fmla="*/ 93065 h 99368"/>
                  <a:gd name="connsiteX2" fmla="*/ 196 w 80500"/>
                  <a:gd name="connsiteY2" fmla="*/ 41518 h 99368"/>
                  <a:gd name="connsiteX3" fmla="*/ 33814 w 80500"/>
                  <a:gd name="connsiteY3" fmla="*/ 196 h 99368"/>
                  <a:gd name="connsiteX4" fmla="*/ 75136 w 80500"/>
                  <a:gd name="connsiteY4" fmla="*/ 33814 h 99368"/>
                  <a:gd name="connsiteX5" fmla="*/ 75136 w 80500"/>
                  <a:gd name="connsiteY5" fmla="*/ 33814 h 99368"/>
                  <a:gd name="connsiteX6" fmla="*/ 80459 w 80500"/>
                  <a:gd name="connsiteY6" fmla="*/ 85361 h 99368"/>
                  <a:gd name="connsiteX7" fmla="*/ 74155 w 80500"/>
                  <a:gd name="connsiteY7" fmla="*/ 93065 h 99368"/>
                  <a:gd name="connsiteX8" fmla="*/ 74155 w 80500"/>
                  <a:gd name="connsiteY8" fmla="*/ 93065 h 99368"/>
                  <a:gd name="connsiteX9" fmla="*/ 66451 w 80500"/>
                  <a:gd name="connsiteY9" fmla="*/ 86762 h 99368"/>
                  <a:gd name="connsiteX10" fmla="*/ 61129 w 80500"/>
                  <a:gd name="connsiteY10" fmla="*/ 35215 h 99368"/>
                  <a:gd name="connsiteX11" fmla="*/ 35215 w 80500"/>
                  <a:gd name="connsiteY11" fmla="*/ 14204 h 99368"/>
                  <a:gd name="connsiteX12" fmla="*/ 14204 w 80500"/>
                  <a:gd name="connsiteY12" fmla="*/ 40117 h 99368"/>
                  <a:gd name="connsiteX13" fmla="*/ 19106 w 80500"/>
                  <a:gd name="connsiteY13" fmla="*/ 91665 h 99368"/>
                  <a:gd name="connsiteX14" fmla="*/ 12803 w 80500"/>
                  <a:gd name="connsiteY14" fmla="*/ 99369 h 99368"/>
                  <a:gd name="connsiteX15" fmla="*/ 12803 w 80500"/>
                  <a:gd name="connsiteY15" fmla="*/ 99369 h 99368"/>
                  <a:gd name="connsiteX16" fmla="*/ 12523 w 80500"/>
                  <a:gd name="connsiteY16" fmla="*/ 99369 h 993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80500" h="99368">
                    <a:moveTo>
                      <a:pt x="12523" y="99369"/>
                    </a:moveTo>
                    <a:cubicBezTo>
                      <a:pt x="8881" y="99369"/>
                      <a:pt x="5939" y="96707"/>
                      <a:pt x="5519" y="93065"/>
                    </a:cubicBezTo>
                    <a:lnTo>
                      <a:pt x="196" y="41518"/>
                    </a:lnTo>
                    <a:cubicBezTo>
                      <a:pt x="-1905" y="20787"/>
                      <a:pt x="13083" y="2298"/>
                      <a:pt x="33814" y="196"/>
                    </a:cubicBezTo>
                    <a:cubicBezTo>
                      <a:pt x="54545" y="-1905"/>
                      <a:pt x="73035" y="13083"/>
                      <a:pt x="75136" y="33814"/>
                    </a:cubicBezTo>
                    <a:lnTo>
                      <a:pt x="75136" y="33814"/>
                    </a:lnTo>
                    <a:lnTo>
                      <a:pt x="80459" y="85361"/>
                    </a:lnTo>
                    <a:cubicBezTo>
                      <a:pt x="80879" y="89143"/>
                      <a:pt x="78078" y="92645"/>
                      <a:pt x="74155" y="93065"/>
                    </a:cubicBezTo>
                    <a:cubicBezTo>
                      <a:pt x="74155" y="93065"/>
                      <a:pt x="74155" y="93065"/>
                      <a:pt x="74155" y="93065"/>
                    </a:cubicBezTo>
                    <a:cubicBezTo>
                      <a:pt x="70373" y="93346"/>
                      <a:pt x="66872" y="90544"/>
                      <a:pt x="66451" y="86762"/>
                    </a:cubicBezTo>
                    <a:lnTo>
                      <a:pt x="61129" y="35215"/>
                    </a:lnTo>
                    <a:cubicBezTo>
                      <a:pt x="59728" y="22188"/>
                      <a:pt x="48242" y="12803"/>
                      <a:pt x="35215" y="14204"/>
                    </a:cubicBezTo>
                    <a:cubicBezTo>
                      <a:pt x="22188" y="15605"/>
                      <a:pt x="12803" y="27091"/>
                      <a:pt x="14204" y="40117"/>
                    </a:cubicBezTo>
                    <a:lnTo>
                      <a:pt x="19106" y="91665"/>
                    </a:lnTo>
                    <a:cubicBezTo>
                      <a:pt x="19527" y="95447"/>
                      <a:pt x="16725" y="98949"/>
                      <a:pt x="12803" y="99369"/>
                    </a:cubicBezTo>
                    <a:cubicBezTo>
                      <a:pt x="12803" y="99369"/>
                      <a:pt x="12803" y="99369"/>
                      <a:pt x="12803" y="99369"/>
                    </a:cubicBezTo>
                    <a:lnTo>
                      <a:pt x="12523" y="99369"/>
                    </a:lnTo>
                    <a:close/>
                  </a:path>
                </a:pathLst>
              </a:custGeom>
              <a:solidFill>
                <a:srgbClr val="32AFE1"/>
              </a:solidFill>
              <a:ln w="140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27" name="Dowolny kształt: kształt 26">
                <a:extLst>
                  <a:ext uri="{FF2B5EF4-FFF2-40B4-BE49-F238E27FC236}">
                    <a16:creationId xmlns:a16="http://schemas.microsoft.com/office/drawing/2014/main" id="{46B7E7D1-D3A6-B736-03C9-9B8709BD8C87}"/>
                  </a:ext>
                </a:extLst>
              </p:cNvPr>
              <p:cNvSpPr/>
              <p:nvPr/>
            </p:nvSpPr>
            <p:spPr>
              <a:xfrm>
                <a:off x="7717994" y="4951539"/>
                <a:ext cx="80360" cy="99929"/>
              </a:xfrm>
              <a:custGeom>
                <a:avLst/>
                <a:gdLst>
                  <a:gd name="connsiteX0" fmla="*/ 12523 w 80360"/>
                  <a:gd name="connsiteY0" fmla="*/ 99229 h 99929"/>
                  <a:gd name="connsiteX1" fmla="*/ 5519 w 80360"/>
                  <a:gd name="connsiteY1" fmla="*/ 92925 h 99929"/>
                  <a:gd name="connsiteX2" fmla="*/ 197 w 80360"/>
                  <a:gd name="connsiteY2" fmla="*/ 41378 h 99929"/>
                  <a:gd name="connsiteX3" fmla="*/ 33674 w 80360"/>
                  <a:gd name="connsiteY3" fmla="*/ 197 h 99929"/>
                  <a:gd name="connsiteX4" fmla="*/ 74996 w 80360"/>
                  <a:gd name="connsiteY4" fmla="*/ 33674 h 99929"/>
                  <a:gd name="connsiteX5" fmla="*/ 80319 w 80360"/>
                  <a:gd name="connsiteY5" fmla="*/ 85221 h 99929"/>
                  <a:gd name="connsiteX6" fmla="*/ 74015 w 80360"/>
                  <a:gd name="connsiteY6" fmla="*/ 92925 h 99929"/>
                  <a:gd name="connsiteX7" fmla="*/ 74015 w 80360"/>
                  <a:gd name="connsiteY7" fmla="*/ 92925 h 99929"/>
                  <a:gd name="connsiteX8" fmla="*/ 66311 w 80360"/>
                  <a:gd name="connsiteY8" fmla="*/ 86622 h 99929"/>
                  <a:gd name="connsiteX9" fmla="*/ 60989 w 80360"/>
                  <a:gd name="connsiteY9" fmla="*/ 35775 h 99929"/>
                  <a:gd name="connsiteX10" fmla="*/ 52444 w 80360"/>
                  <a:gd name="connsiteY10" fmla="*/ 19947 h 99929"/>
                  <a:gd name="connsiteX11" fmla="*/ 35215 w 80360"/>
                  <a:gd name="connsiteY11" fmla="*/ 14764 h 99929"/>
                  <a:gd name="connsiteX12" fmla="*/ 14204 w 80360"/>
                  <a:gd name="connsiteY12" fmla="*/ 40678 h 99929"/>
                  <a:gd name="connsiteX13" fmla="*/ 19527 w 80360"/>
                  <a:gd name="connsiteY13" fmla="*/ 92225 h 99929"/>
                  <a:gd name="connsiteX14" fmla="*/ 13223 w 80360"/>
                  <a:gd name="connsiteY14" fmla="*/ 99929 h 99929"/>
                  <a:gd name="connsiteX15" fmla="*/ 13223 w 80360"/>
                  <a:gd name="connsiteY15" fmla="*/ 99929 h 99929"/>
                  <a:gd name="connsiteX16" fmla="*/ 12523 w 80360"/>
                  <a:gd name="connsiteY16" fmla="*/ 99229 h 99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80360" h="99929">
                    <a:moveTo>
                      <a:pt x="12523" y="99229"/>
                    </a:moveTo>
                    <a:cubicBezTo>
                      <a:pt x="8881" y="99229"/>
                      <a:pt x="5939" y="96567"/>
                      <a:pt x="5519" y="92925"/>
                    </a:cubicBezTo>
                    <a:lnTo>
                      <a:pt x="197" y="41378"/>
                    </a:lnTo>
                    <a:cubicBezTo>
                      <a:pt x="-1905" y="20787"/>
                      <a:pt x="13083" y="2298"/>
                      <a:pt x="33674" y="197"/>
                    </a:cubicBezTo>
                    <a:cubicBezTo>
                      <a:pt x="54265" y="-1905"/>
                      <a:pt x="72755" y="13083"/>
                      <a:pt x="74996" y="33674"/>
                    </a:cubicBezTo>
                    <a:lnTo>
                      <a:pt x="80319" y="85221"/>
                    </a:lnTo>
                    <a:cubicBezTo>
                      <a:pt x="80739" y="89003"/>
                      <a:pt x="77937" y="92505"/>
                      <a:pt x="74015" y="92925"/>
                    </a:cubicBezTo>
                    <a:cubicBezTo>
                      <a:pt x="74015" y="92925"/>
                      <a:pt x="74015" y="92925"/>
                      <a:pt x="74015" y="92925"/>
                    </a:cubicBezTo>
                    <a:cubicBezTo>
                      <a:pt x="70233" y="93206"/>
                      <a:pt x="66732" y="90404"/>
                      <a:pt x="66311" y="86622"/>
                    </a:cubicBezTo>
                    <a:lnTo>
                      <a:pt x="60989" y="35775"/>
                    </a:lnTo>
                    <a:cubicBezTo>
                      <a:pt x="60428" y="29612"/>
                      <a:pt x="57347" y="23869"/>
                      <a:pt x="52444" y="19947"/>
                    </a:cubicBezTo>
                    <a:cubicBezTo>
                      <a:pt x="47682" y="15885"/>
                      <a:pt x="41378" y="14064"/>
                      <a:pt x="35215" y="14764"/>
                    </a:cubicBezTo>
                    <a:cubicBezTo>
                      <a:pt x="22328" y="16165"/>
                      <a:pt x="12943" y="27791"/>
                      <a:pt x="14204" y="40678"/>
                    </a:cubicBezTo>
                    <a:lnTo>
                      <a:pt x="19527" y="92225"/>
                    </a:lnTo>
                    <a:cubicBezTo>
                      <a:pt x="19947" y="96007"/>
                      <a:pt x="17145" y="99509"/>
                      <a:pt x="13223" y="99929"/>
                    </a:cubicBezTo>
                    <a:cubicBezTo>
                      <a:pt x="13223" y="99929"/>
                      <a:pt x="13223" y="99929"/>
                      <a:pt x="13223" y="99929"/>
                    </a:cubicBezTo>
                    <a:lnTo>
                      <a:pt x="12523" y="99229"/>
                    </a:lnTo>
                    <a:close/>
                  </a:path>
                </a:pathLst>
              </a:custGeom>
              <a:solidFill>
                <a:srgbClr val="32AFE1"/>
              </a:solidFill>
              <a:ln w="140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28" name="Dowolny kształt: kształt 27">
                <a:extLst>
                  <a:ext uri="{FF2B5EF4-FFF2-40B4-BE49-F238E27FC236}">
                    <a16:creationId xmlns:a16="http://schemas.microsoft.com/office/drawing/2014/main" id="{DB8820DF-8D98-F402-54E4-90B30130D967}"/>
                  </a:ext>
                </a:extLst>
              </p:cNvPr>
              <p:cNvSpPr/>
              <p:nvPr/>
            </p:nvSpPr>
            <p:spPr>
              <a:xfrm>
                <a:off x="6551087" y="4406446"/>
                <a:ext cx="1214156" cy="701892"/>
              </a:xfrm>
              <a:custGeom>
                <a:avLst/>
                <a:gdLst>
                  <a:gd name="connsiteX0" fmla="*/ 7853 w 1214156"/>
                  <a:gd name="connsiteY0" fmla="*/ 701893 h 701892"/>
                  <a:gd name="connsiteX1" fmla="*/ 6872 w 1214156"/>
                  <a:gd name="connsiteY1" fmla="*/ 701893 h 701892"/>
                  <a:gd name="connsiteX2" fmla="*/ 709 w 1214156"/>
                  <a:gd name="connsiteY2" fmla="*/ 697691 h 701892"/>
                  <a:gd name="connsiteX3" fmla="*/ 3931 w 1214156"/>
                  <a:gd name="connsiteY3" fmla="*/ 688306 h 701892"/>
                  <a:gd name="connsiteX4" fmla="*/ 6872 w 1214156"/>
                  <a:gd name="connsiteY4" fmla="*/ 687605 h 701892"/>
                  <a:gd name="connsiteX5" fmla="*/ 12755 w 1214156"/>
                  <a:gd name="connsiteY5" fmla="*/ 681162 h 701892"/>
                  <a:gd name="connsiteX6" fmla="*/ 26763 w 1214156"/>
                  <a:gd name="connsiteY6" fmla="*/ 658470 h 701892"/>
                  <a:gd name="connsiteX7" fmla="*/ 27603 w 1214156"/>
                  <a:gd name="connsiteY7" fmla="*/ 657069 h 701892"/>
                  <a:gd name="connsiteX8" fmla="*/ 547417 w 1214156"/>
                  <a:gd name="connsiteY8" fmla="*/ 9508 h 701892"/>
                  <a:gd name="connsiteX9" fmla="*/ 571370 w 1214156"/>
                  <a:gd name="connsiteY9" fmla="*/ 123 h 701892"/>
                  <a:gd name="connsiteX10" fmla="*/ 595182 w 1214156"/>
                  <a:gd name="connsiteY10" fmla="*/ 8247 h 701892"/>
                  <a:gd name="connsiteX11" fmla="*/ 1211507 w 1214156"/>
                  <a:gd name="connsiteY11" fmla="*/ 567282 h 701892"/>
                  <a:gd name="connsiteX12" fmla="*/ 1212628 w 1214156"/>
                  <a:gd name="connsiteY12" fmla="*/ 577087 h 701892"/>
                  <a:gd name="connsiteX13" fmla="*/ 1202822 w 1214156"/>
                  <a:gd name="connsiteY13" fmla="*/ 578208 h 701892"/>
                  <a:gd name="connsiteX14" fmla="*/ 1202262 w 1214156"/>
                  <a:gd name="connsiteY14" fmla="*/ 577647 h 701892"/>
                  <a:gd name="connsiteX15" fmla="*/ 585237 w 1214156"/>
                  <a:gd name="connsiteY15" fmla="*/ 17352 h 701892"/>
                  <a:gd name="connsiteX16" fmla="*/ 571229 w 1214156"/>
                  <a:gd name="connsiteY16" fmla="*/ 13430 h 701892"/>
                  <a:gd name="connsiteX17" fmla="*/ 558203 w 1214156"/>
                  <a:gd name="connsiteY17" fmla="*/ 17492 h 701892"/>
                  <a:gd name="connsiteX18" fmla="*/ 39790 w 1214156"/>
                  <a:gd name="connsiteY18" fmla="*/ 664913 h 701892"/>
                  <a:gd name="connsiteX19" fmla="*/ 23961 w 1214156"/>
                  <a:gd name="connsiteY19" fmla="*/ 689706 h 701892"/>
                  <a:gd name="connsiteX20" fmla="*/ 7993 w 1214156"/>
                  <a:gd name="connsiteY20" fmla="*/ 701893 h 7018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1214156" h="701892">
                    <a:moveTo>
                      <a:pt x="7853" y="701893"/>
                    </a:moveTo>
                    <a:lnTo>
                      <a:pt x="6872" y="701893"/>
                    </a:lnTo>
                    <a:cubicBezTo>
                      <a:pt x="4211" y="701473"/>
                      <a:pt x="1970" y="699932"/>
                      <a:pt x="709" y="697691"/>
                    </a:cubicBezTo>
                    <a:cubicBezTo>
                      <a:pt x="-972" y="694189"/>
                      <a:pt x="429" y="689987"/>
                      <a:pt x="3931" y="688306"/>
                    </a:cubicBezTo>
                    <a:cubicBezTo>
                      <a:pt x="4911" y="687885"/>
                      <a:pt x="5892" y="687605"/>
                      <a:pt x="6872" y="687605"/>
                    </a:cubicBezTo>
                    <a:cubicBezTo>
                      <a:pt x="8973" y="685644"/>
                      <a:pt x="10934" y="683543"/>
                      <a:pt x="12755" y="681162"/>
                    </a:cubicBezTo>
                    <a:cubicBezTo>
                      <a:pt x="18218" y="674158"/>
                      <a:pt x="22841" y="666454"/>
                      <a:pt x="26763" y="658470"/>
                    </a:cubicBezTo>
                    <a:lnTo>
                      <a:pt x="27603" y="657069"/>
                    </a:lnTo>
                    <a:lnTo>
                      <a:pt x="547417" y="9508"/>
                    </a:lnTo>
                    <a:cubicBezTo>
                      <a:pt x="553440" y="2784"/>
                      <a:pt x="562405" y="-717"/>
                      <a:pt x="571370" y="123"/>
                    </a:cubicBezTo>
                    <a:cubicBezTo>
                      <a:pt x="580054" y="-577"/>
                      <a:pt x="588739" y="2364"/>
                      <a:pt x="595182" y="8247"/>
                    </a:cubicBezTo>
                    <a:lnTo>
                      <a:pt x="1211507" y="567282"/>
                    </a:lnTo>
                    <a:cubicBezTo>
                      <a:pt x="1214589" y="569663"/>
                      <a:pt x="1215009" y="574145"/>
                      <a:pt x="1212628" y="577087"/>
                    </a:cubicBezTo>
                    <a:cubicBezTo>
                      <a:pt x="1210246" y="580169"/>
                      <a:pt x="1205764" y="580589"/>
                      <a:pt x="1202822" y="578208"/>
                    </a:cubicBezTo>
                    <a:cubicBezTo>
                      <a:pt x="1202542" y="578068"/>
                      <a:pt x="1202402" y="577787"/>
                      <a:pt x="1202262" y="577647"/>
                    </a:cubicBezTo>
                    <a:lnTo>
                      <a:pt x="585237" y="17352"/>
                    </a:lnTo>
                    <a:cubicBezTo>
                      <a:pt x="581315" y="14271"/>
                      <a:pt x="576272" y="12870"/>
                      <a:pt x="571229" y="13430"/>
                    </a:cubicBezTo>
                    <a:cubicBezTo>
                      <a:pt x="566467" y="12870"/>
                      <a:pt x="561845" y="14411"/>
                      <a:pt x="558203" y="17492"/>
                    </a:cubicBezTo>
                    <a:lnTo>
                      <a:pt x="39790" y="664913"/>
                    </a:lnTo>
                    <a:cubicBezTo>
                      <a:pt x="35307" y="673738"/>
                      <a:pt x="30124" y="682002"/>
                      <a:pt x="23961" y="689706"/>
                    </a:cubicBezTo>
                    <a:cubicBezTo>
                      <a:pt x="17098" y="698391"/>
                      <a:pt x="12475" y="701893"/>
                      <a:pt x="7993" y="701893"/>
                    </a:cubicBezTo>
                    <a:close/>
                  </a:path>
                </a:pathLst>
              </a:custGeom>
              <a:solidFill>
                <a:srgbClr val="32AFE1"/>
              </a:solidFill>
              <a:ln w="140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29" name="Dowolny kształt: kształt 28">
                <a:extLst>
                  <a:ext uri="{FF2B5EF4-FFF2-40B4-BE49-F238E27FC236}">
                    <a16:creationId xmlns:a16="http://schemas.microsoft.com/office/drawing/2014/main" id="{423CE3B6-D844-BD7F-CAD5-6A858622259D}"/>
                  </a:ext>
                </a:extLst>
              </p:cNvPr>
              <p:cNvSpPr/>
              <p:nvPr/>
            </p:nvSpPr>
            <p:spPr>
              <a:xfrm>
                <a:off x="7693231" y="4882767"/>
                <a:ext cx="73083" cy="103147"/>
              </a:xfrm>
              <a:custGeom>
                <a:avLst/>
                <a:gdLst>
                  <a:gd name="connsiteX0" fmla="*/ 64880 w 73083"/>
                  <a:gd name="connsiteY0" fmla="*/ 103147 h 103147"/>
                  <a:gd name="connsiteX1" fmla="*/ 62779 w 73083"/>
                  <a:gd name="connsiteY1" fmla="*/ 103147 h 103147"/>
                  <a:gd name="connsiteX2" fmla="*/ 58157 w 73083"/>
                  <a:gd name="connsiteY2" fmla="*/ 94463 h 103147"/>
                  <a:gd name="connsiteX3" fmla="*/ 54935 w 73083"/>
                  <a:gd name="connsiteY3" fmla="*/ 72331 h 103147"/>
                  <a:gd name="connsiteX4" fmla="*/ 23699 w 73083"/>
                  <a:gd name="connsiteY4" fmla="*/ 59864 h 103147"/>
                  <a:gd name="connsiteX5" fmla="*/ 2548 w 73083"/>
                  <a:gd name="connsiteY5" fmla="*/ 48378 h 103147"/>
                  <a:gd name="connsiteX6" fmla="*/ 11232 w 73083"/>
                  <a:gd name="connsiteY6" fmla="*/ 2854 h 103147"/>
                  <a:gd name="connsiteX7" fmla="*/ 21037 w 73083"/>
                  <a:gd name="connsiteY7" fmla="*/ 1313 h 103147"/>
                  <a:gd name="connsiteX8" fmla="*/ 23138 w 73083"/>
                  <a:gd name="connsiteY8" fmla="*/ 10138 h 103147"/>
                  <a:gd name="connsiteX9" fmla="*/ 14874 w 73083"/>
                  <a:gd name="connsiteY9" fmla="*/ 41795 h 103147"/>
                  <a:gd name="connsiteX10" fmla="*/ 24399 w 73083"/>
                  <a:gd name="connsiteY10" fmla="*/ 45857 h 103147"/>
                  <a:gd name="connsiteX11" fmla="*/ 66421 w 73083"/>
                  <a:gd name="connsiteY11" fmla="*/ 64347 h 103147"/>
                  <a:gd name="connsiteX12" fmla="*/ 71464 w 73083"/>
                  <a:gd name="connsiteY12" fmla="*/ 98525 h 103147"/>
                  <a:gd name="connsiteX13" fmla="*/ 64880 w 73083"/>
                  <a:gd name="connsiteY13" fmla="*/ 103147 h 1031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73083" h="103147">
                    <a:moveTo>
                      <a:pt x="64880" y="103147"/>
                    </a:moveTo>
                    <a:lnTo>
                      <a:pt x="62779" y="103147"/>
                    </a:lnTo>
                    <a:cubicBezTo>
                      <a:pt x="59138" y="102027"/>
                      <a:pt x="57036" y="98104"/>
                      <a:pt x="58157" y="94463"/>
                    </a:cubicBezTo>
                    <a:cubicBezTo>
                      <a:pt x="60258" y="86899"/>
                      <a:pt x="58997" y="78914"/>
                      <a:pt x="54935" y="72331"/>
                    </a:cubicBezTo>
                    <a:cubicBezTo>
                      <a:pt x="46951" y="63646"/>
                      <a:pt x="35465" y="59024"/>
                      <a:pt x="23699" y="59864"/>
                    </a:cubicBezTo>
                    <a:cubicBezTo>
                      <a:pt x="15014" y="60285"/>
                      <a:pt x="6890" y="55802"/>
                      <a:pt x="2548" y="48378"/>
                    </a:cubicBezTo>
                    <a:cubicBezTo>
                      <a:pt x="-5997" y="32130"/>
                      <a:pt x="9551" y="6356"/>
                      <a:pt x="11232" y="2854"/>
                    </a:cubicBezTo>
                    <a:cubicBezTo>
                      <a:pt x="13473" y="-227"/>
                      <a:pt x="17956" y="-928"/>
                      <a:pt x="21037" y="1313"/>
                    </a:cubicBezTo>
                    <a:cubicBezTo>
                      <a:pt x="23839" y="3274"/>
                      <a:pt x="24679" y="7057"/>
                      <a:pt x="23138" y="10138"/>
                    </a:cubicBezTo>
                    <a:cubicBezTo>
                      <a:pt x="17536" y="19243"/>
                      <a:pt x="11372" y="35211"/>
                      <a:pt x="14874" y="41795"/>
                    </a:cubicBezTo>
                    <a:cubicBezTo>
                      <a:pt x="16135" y="44176"/>
                      <a:pt x="19356" y="45577"/>
                      <a:pt x="24399" y="45857"/>
                    </a:cubicBezTo>
                    <a:cubicBezTo>
                      <a:pt x="40508" y="45157"/>
                      <a:pt x="56056" y="51880"/>
                      <a:pt x="66421" y="64347"/>
                    </a:cubicBezTo>
                    <a:cubicBezTo>
                      <a:pt x="72865" y="74432"/>
                      <a:pt x="74826" y="86899"/>
                      <a:pt x="71464" y="98525"/>
                    </a:cubicBezTo>
                    <a:cubicBezTo>
                      <a:pt x="70483" y="101326"/>
                      <a:pt x="67822" y="103147"/>
                      <a:pt x="64880" y="103147"/>
                    </a:cubicBezTo>
                    <a:close/>
                  </a:path>
                </a:pathLst>
              </a:custGeom>
              <a:solidFill>
                <a:srgbClr val="32AFE1"/>
              </a:solidFill>
              <a:ln w="140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30" name="Dowolny kształt: kształt 29">
                <a:extLst>
                  <a:ext uri="{FF2B5EF4-FFF2-40B4-BE49-F238E27FC236}">
                    <a16:creationId xmlns:a16="http://schemas.microsoft.com/office/drawing/2014/main" id="{CBC295A3-8993-06E0-57C1-3D5AB11577C8}"/>
                  </a:ext>
                </a:extLst>
              </p:cNvPr>
              <p:cNvSpPr/>
              <p:nvPr/>
            </p:nvSpPr>
            <p:spPr>
              <a:xfrm>
                <a:off x="7685101" y="4914164"/>
                <a:ext cx="52067" cy="45135"/>
              </a:xfrm>
              <a:custGeom>
                <a:avLst/>
                <a:gdLst>
                  <a:gd name="connsiteX0" fmla="*/ 25806 w 52067"/>
                  <a:gd name="connsiteY0" fmla="*/ 45136 h 45135"/>
                  <a:gd name="connsiteX1" fmla="*/ 18802 w 52067"/>
                  <a:gd name="connsiteY1" fmla="*/ 38132 h 45135"/>
                  <a:gd name="connsiteX2" fmla="*/ 20062 w 52067"/>
                  <a:gd name="connsiteY2" fmla="*/ 34210 h 45135"/>
                  <a:gd name="connsiteX3" fmla="*/ 18662 w 52067"/>
                  <a:gd name="connsiteY3" fmla="*/ 35050 h 45135"/>
                  <a:gd name="connsiteX4" fmla="*/ 1153 w 52067"/>
                  <a:gd name="connsiteY4" fmla="*/ 24125 h 45135"/>
                  <a:gd name="connsiteX5" fmla="*/ 3114 w 52067"/>
                  <a:gd name="connsiteY5" fmla="*/ 14460 h 45135"/>
                  <a:gd name="connsiteX6" fmla="*/ 23004 w 52067"/>
                  <a:gd name="connsiteY6" fmla="*/ 1153 h 45135"/>
                  <a:gd name="connsiteX7" fmla="*/ 32669 w 52067"/>
                  <a:gd name="connsiteY7" fmla="*/ 3114 h 45135"/>
                  <a:gd name="connsiteX8" fmla="*/ 33089 w 52067"/>
                  <a:gd name="connsiteY8" fmla="*/ 10257 h 45135"/>
                  <a:gd name="connsiteX9" fmla="*/ 33089 w 52067"/>
                  <a:gd name="connsiteY9" fmla="*/ 10257 h 45135"/>
                  <a:gd name="connsiteX10" fmla="*/ 41634 w 52067"/>
                  <a:gd name="connsiteY10" fmla="*/ 5355 h 45135"/>
                  <a:gd name="connsiteX11" fmla="*/ 51159 w 52067"/>
                  <a:gd name="connsiteY11" fmla="*/ 8016 h 45135"/>
                  <a:gd name="connsiteX12" fmla="*/ 50739 w 52067"/>
                  <a:gd name="connsiteY12" fmla="*/ 15580 h 45135"/>
                  <a:gd name="connsiteX13" fmla="*/ 31829 w 52067"/>
                  <a:gd name="connsiteY13" fmla="*/ 41634 h 45135"/>
                  <a:gd name="connsiteX14" fmla="*/ 25806 w 52067"/>
                  <a:gd name="connsiteY14" fmla="*/ 45136 h 451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52067" h="45135">
                    <a:moveTo>
                      <a:pt x="25806" y="45136"/>
                    </a:moveTo>
                    <a:cubicBezTo>
                      <a:pt x="21883" y="45136"/>
                      <a:pt x="18802" y="41914"/>
                      <a:pt x="18802" y="38132"/>
                    </a:cubicBezTo>
                    <a:cubicBezTo>
                      <a:pt x="18802" y="36731"/>
                      <a:pt x="19222" y="35471"/>
                      <a:pt x="20062" y="34210"/>
                    </a:cubicBezTo>
                    <a:lnTo>
                      <a:pt x="18662" y="35050"/>
                    </a:lnTo>
                    <a:cubicBezTo>
                      <a:pt x="13899" y="29868"/>
                      <a:pt x="7876" y="26086"/>
                      <a:pt x="1153" y="24125"/>
                    </a:cubicBezTo>
                    <a:cubicBezTo>
                      <a:pt x="-949" y="20903"/>
                      <a:pt x="-108" y="16561"/>
                      <a:pt x="3114" y="14460"/>
                    </a:cubicBezTo>
                    <a:lnTo>
                      <a:pt x="23004" y="1153"/>
                    </a:lnTo>
                    <a:cubicBezTo>
                      <a:pt x="26226" y="-949"/>
                      <a:pt x="30568" y="-108"/>
                      <a:pt x="32669" y="3114"/>
                    </a:cubicBezTo>
                    <a:cubicBezTo>
                      <a:pt x="34070" y="5215"/>
                      <a:pt x="34210" y="8016"/>
                      <a:pt x="33089" y="10257"/>
                    </a:cubicBezTo>
                    <a:lnTo>
                      <a:pt x="33089" y="10257"/>
                    </a:lnTo>
                    <a:lnTo>
                      <a:pt x="41634" y="5355"/>
                    </a:lnTo>
                    <a:cubicBezTo>
                      <a:pt x="44996" y="3394"/>
                      <a:pt x="49338" y="4654"/>
                      <a:pt x="51159" y="8016"/>
                    </a:cubicBezTo>
                    <a:cubicBezTo>
                      <a:pt x="52560" y="10397"/>
                      <a:pt x="52279" y="13339"/>
                      <a:pt x="50739" y="15580"/>
                    </a:cubicBezTo>
                    <a:lnTo>
                      <a:pt x="31829" y="41634"/>
                    </a:lnTo>
                    <a:cubicBezTo>
                      <a:pt x="30568" y="43735"/>
                      <a:pt x="28327" y="45136"/>
                      <a:pt x="25806" y="45136"/>
                    </a:cubicBezTo>
                    <a:close/>
                  </a:path>
                </a:pathLst>
              </a:custGeom>
              <a:solidFill>
                <a:srgbClr val="32AFE1"/>
              </a:solidFill>
              <a:ln w="140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31" name="Dowolny kształt: kształt 30">
                <a:extLst>
                  <a:ext uri="{FF2B5EF4-FFF2-40B4-BE49-F238E27FC236}">
                    <a16:creationId xmlns:a16="http://schemas.microsoft.com/office/drawing/2014/main" id="{09312F72-958E-6DCC-6948-4B8327812289}"/>
                  </a:ext>
                </a:extLst>
              </p:cNvPr>
              <p:cNvSpPr/>
              <p:nvPr/>
            </p:nvSpPr>
            <p:spPr>
              <a:xfrm>
                <a:off x="6547908" y="4996953"/>
                <a:ext cx="84177" cy="111245"/>
              </a:xfrm>
              <a:custGeom>
                <a:avLst/>
                <a:gdLst>
                  <a:gd name="connsiteX0" fmla="*/ 10190 w 84177"/>
                  <a:gd name="connsiteY0" fmla="*/ 110966 h 111245"/>
                  <a:gd name="connsiteX1" fmla="*/ 3467 w 84177"/>
                  <a:gd name="connsiteY1" fmla="*/ 106063 h 111245"/>
                  <a:gd name="connsiteX2" fmla="*/ 3467 w 84177"/>
                  <a:gd name="connsiteY2" fmla="*/ 65442 h 111245"/>
                  <a:gd name="connsiteX3" fmla="*/ 17474 w 84177"/>
                  <a:gd name="connsiteY3" fmla="*/ 54236 h 111245"/>
                  <a:gd name="connsiteX4" fmla="*/ 50812 w 84177"/>
                  <a:gd name="connsiteY4" fmla="*/ 48633 h 111245"/>
                  <a:gd name="connsiteX5" fmla="*/ 70142 w 84177"/>
                  <a:gd name="connsiteY5" fmla="*/ 41349 h 111245"/>
                  <a:gd name="connsiteX6" fmla="*/ 55014 w 84177"/>
                  <a:gd name="connsiteY6" fmla="*/ 27341 h 111245"/>
                  <a:gd name="connsiteX7" fmla="*/ 39606 w 84177"/>
                  <a:gd name="connsiteY7" fmla="*/ 9132 h 111245"/>
                  <a:gd name="connsiteX8" fmla="*/ 45209 w 84177"/>
                  <a:gd name="connsiteY8" fmla="*/ 867 h 111245"/>
                  <a:gd name="connsiteX9" fmla="*/ 54734 w 84177"/>
                  <a:gd name="connsiteY9" fmla="*/ 3529 h 111245"/>
                  <a:gd name="connsiteX10" fmla="*/ 55014 w 84177"/>
                  <a:gd name="connsiteY10" fmla="*/ 9832 h 111245"/>
                  <a:gd name="connsiteX11" fmla="*/ 63138 w 84177"/>
                  <a:gd name="connsiteY11" fmla="*/ 15995 h 111245"/>
                  <a:gd name="connsiteX12" fmla="*/ 84009 w 84177"/>
                  <a:gd name="connsiteY12" fmla="*/ 38827 h 111245"/>
                  <a:gd name="connsiteX13" fmla="*/ 81488 w 84177"/>
                  <a:gd name="connsiteY13" fmla="*/ 49333 h 111245"/>
                  <a:gd name="connsiteX14" fmla="*/ 52072 w 84177"/>
                  <a:gd name="connsiteY14" fmla="*/ 62500 h 111245"/>
                  <a:gd name="connsiteX15" fmla="*/ 20976 w 84177"/>
                  <a:gd name="connsiteY15" fmla="*/ 67683 h 111245"/>
                  <a:gd name="connsiteX16" fmla="*/ 15233 w 84177"/>
                  <a:gd name="connsiteY16" fmla="*/ 72165 h 111245"/>
                  <a:gd name="connsiteX17" fmla="*/ 17194 w 84177"/>
                  <a:gd name="connsiteY17" fmla="*/ 102421 h 111245"/>
                  <a:gd name="connsiteX18" fmla="*/ 12712 w 84177"/>
                  <a:gd name="connsiteY18" fmla="*/ 111246 h 111245"/>
                  <a:gd name="connsiteX19" fmla="*/ 12712 w 84177"/>
                  <a:gd name="connsiteY19" fmla="*/ 111246 h 111245"/>
                  <a:gd name="connsiteX20" fmla="*/ 10330 w 84177"/>
                  <a:gd name="connsiteY20" fmla="*/ 110966 h 1112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84177" h="111245">
                    <a:moveTo>
                      <a:pt x="10190" y="110966"/>
                    </a:moveTo>
                    <a:cubicBezTo>
                      <a:pt x="7109" y="110966"/>
                      <a:pt x="4447" y="109004"/>
                      <a:pt x="3467" y="106063"/>
                    </a:cubicBezTo>
                    <a:cubicBezTo>
                      <a:pt x="-1156" y="92896"/>
                      <a:pt x="-1156" y="78608"/>
                      <a:pt x="3467" y="65442"/>
                    </a:cubicBezTo>
                    <a:cubicBezTo>
                      <a:pt x="6408" y="59979"/>
                      <a:pt x="11451" y="55917"/>
                      <a:pt x="17474" y="54236"/>
                    </a:cubicBezTo>
                    <a:cubicBezTo>
                      <a:pt x="28400" y="51434"/>
                      <a:pt x="39606" y="49473"/>
                      <a:pt x="50812" y="48633"/>
                    </a:cubicBezTo>
                    <a:cubicBezTo>
                      <a:pt x="62718" y="47512"/>
                      <a:pt x="66080" y="46952"/>
                      <a:pt x="70142" y="41349"/>
                    </a:cubicBezTo>
                    <a:cubicBezTo>
                      <a:pt x="70142" y="38127"/>
                      <a:pt x="59496" y="30703"/>
                      <a:pt x="55014" y="27341"/>
                    </a:cubicBezTo>
                    <a:cubicBezTo>
                      <a:pt x="45909" y="20898"/>
                      <a:pt x="39186" y="16135"/>
                      <a:pt x="39606" y="9132"/>
                    </a:cubicBezTo>
                    <a:cubicBezTo>
                      <a:pt x="39886" y="5630"/>
                      <a:pt x="41987" y="2408"/>
                      <a:pt x="45209" y="867"/>
                    </a:cubicBezTo>
                    <a:cubicBezTo>
                      <a:pt x="48571" y="-954"/>
                      <a:pt x="52913" y="167"/>
                      <a:pt x="54734" y="3529"/>
                    </a:cubicBezTo>
                    <a:cubicBezTo>
                      <a:pt x="55854" y="5490"/>
                      <a:pt x="55854" y="7731"/>
                      <a:pt x="55014" y="9832"/>
                    </a:cubicBezTo>
                    <a:cubicBezTo>
                      <a:pt x="57115" y="11653"/>
                      <a:pt x="60617" y="14174"/>
                      <a:pt x="63138" y="15995"/>
                    </a:cubicBezTo>
                    <a:cubicBezTo>
                      <a:pt x="72663" y="22719"/>
                      <a:pt x="82468" y="30003"/>
                      <a:pt x="84009" y="38827"/>
                    </a:cubicBezTo>
                    <a:cubicBezTo>
                      <a:pt x="84570" y="42469"/>
                      <a:pt x="83729" y="46251"/>
                      <a:pt x="81488" y="49333"/>
                    </a:cubicBezTo>
                    <a:cubicBezTo>
                      <a:pt x="74624" y="58438"/>
                      <a:pt x="63418" y="63340"/>
                      <a:pt x="52072" y="62500"/>
                    </a:cubicBezTo>
                    <a:cubicBezTo>
                      <a:pt x="41567" y="63340"/>
                      <a:pt x="31201" y="65021"/>
                      <a:pt x="20976" y="67683"/>
                    </a:cubicBezTo>
                    <a:cubicBezTo>
                      <a:pt x="18455" y="68243"/>
                      <a:pt x="16354" y="69924"/>
                      <a:pt x="15233" y="72165"/>
                    </a:cubicBezTo>
                    <a:cubicBezTo>
                      <a:pt x="12572" y="82250"/>
                      <a:pt x="13272" y="92756"/>
                      <a:pt x="17194" y="102421"/>
                    </a:cubicBezTo>
                    <a:cubicBezTo>
                      <a:pt x="18315" y="106063"/>
                      <a:pt x="16354" y="109985"/>
                      <a:pt x="12712" y="111246"/>
                    </a:cubicBezTo>
                    <a:cubicBezTo>
                      <a:pt x="12712" y="111246"/>
                      <a:pt x="12712" y="111246"/>
                      <a:pt x="12712" y="111246"/>
                    </a:cubicBezTo>
                    <a:lnTo>
                      <a:pt x="10330" y="110966"/>
                    </a:lnTo>
                    <a:close/>
                  </a:path>
                </a:pathLst>
              </a:custGeom>
              <a:solidFill>
                <a:srgbClr val="32AFE1"/>
              </a:solidFill>
              <a:ln w="140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32" name="Dowolny kształt: kształt 31">
                <a:extLst>
                  <a:ext uri="{FF2B5EF4-FFF2-40B4-BE49-F238E27FC236}">
                    <a16:creationId xmlns:a16="http://schemas.microsoft.com/office/drawing/2014/main" id="{40F8E028-2CAB-651D-40B2-F07D2A66427A}"/>
                  </a:ext>
                </a:extLst>
              </p:cNvPr>
              <p:cNvSpPr/>
              <p:nvPr/>
            </p:nvSpPr>
            <p:spPr>
              <a:xfrm>
                <a:off x="6572153" y="5029232"/>
                <a:ext cx="59881" cy="50391"/>
              </a:xfrm>
              <a:custGeom>
                <a:avLst/>
                <a:gdLst>
                  <a:gd name="connsiteX0" fmla="*/ 23766 w 59881"/>
                  <a:gd name="connsiteY0" fmla="*/ 50252 h 50391"/>
                  <a:gd name="connsiteX1" fmla="*/ 18163 w 59881"/>
                  <a:gd name="connsiteY1" fmla="*/ 47450 h 50391"/>
                  <a:gd name="connsiteX2" fmla="*/ 1354 w 59881"/>
                  <a:gd name="connsiteY2" fmla="*/ 24898 h 50391"/>
                  <a:gd name="connsiteX3" fmla="*/ 2895 w 59881"/>
                  <a:gd name="connsiteY3" fmla="*/ 15093 h 50391"/>
                  <a:gd name="connsiteX4" fmla="*/ 9618 w 59881"/>
                  <a:gd name="connsiteY4" fmla="*/ 14253 h 50391"/>
                  <a:gd name="connsiteX5" fmla="*/ 19283 w 59881"/>
                  <a:gd name="connsiteY5" fmla="*/ 18175 h 50391"/>
                  <a:gd name="connsiteX6" fmla="*/ 14941 w 59881"/>
                  <a:gd name="connsiteY6" fmla="*/ 10471 h 50391"/>
                  <a:gd name="connsiteX7" fmla="*/ 17462 w 59881"/>
                  <a:gd name="connsiteY7" fmla="*/ 945 h 50391"/>
                  <a:gd name="connsiteX8" fmla="*/ 22365 w 59881"/>
                  <a:gd name="connsiteY8" fmla="*/ 105 h 50391"/>
                  <a:gd name="connsiteX9" fmla="*/ 54022 w 59881"/>
                  <a:gd name="connsiteY9" fmla="*/ 6268 h 50391"/>
                  <a:gd name="connsiteX10" fmla="*/ 59765 w 59881"/>
                  <a:gd name="connsiteY10" fmla="*/ 14673 h 50391"/>
                  <a:gd name="connsiteX11" fmla="*/ 51360 w 59881"/>
                  <a:gd name="connsiteY11" fmla="*/ 20276 h 50391"/>
                  <a:gd name="connsiteX12" fmla="*/ 34972 w 59881"/>
                  <a:gd name="connsiteY12" fmla="*/ 16774 h 50391"/>
                  <a:gd name="connsiteX13" fmla="*/ 41695 w 59881"/>
                  <a:gd name="connsiteY13" fmla="*/ 28680 h 50391"/>
                  <a:gd name="connsiteX14" fmla="*/ 39034 w 59881"/>
                  <a:gd name="connsiteY14" fmla="*/ 38205 h 50391"/>
                  <a:gd name="connsiteX15" fmla="*/ 33010 w 59881"/>
                  <a:gd name="connsiteY15" fmla="*/ 38625 h 50391"/>
                  <a:gd name="connsiteX16" fmla="*/ 28108 w 59881"/>
                  <a:gd name="connsiteY16" fmla="*/ 36664 h 50391"/>
                  <a:gd name="connsiteX17" fmla="*/ 29929 w 59881"/>
                  <a:gd name="connsiteY17" fmla="*/ 39186 h 50391"/>
                  <a:gd name="connsiteX18" fmla="*/ 28528 w 59881"/>
                  <a:gd name="connsiteY18" fmla="*/ 48991 h 50391"/>
                  <a:gd name="connsiteX19" fmla="*/ 24326 w 59881"/>
                  <a:gd name="connsiteY19" fmla="*/ 50392 h 50391"/>
                  <a:gd name="connsiteX20" fmla="*/ 23766 w 59881"/>
                  <a:gd name="connsiteY20" fmla="*/ 50392 h 503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59881" h="50391">
                    <a:moveTo>
                      <a:pt x="23766" y="50252"/>
                    </a:moveTo>
                    <a:cubicBezTo>
                      <a:pt x="21524" y="50252"/>
                      <a:pt x="19423" y="49271"/>
                      <a:pt x="18163" y="47450"/>
                    </a:cubicBezTo>
                    <a:lnTo>
                      <a:pt x="1354" y="24898"/>
                    </a:lnTo>
                    <a:cubicBezTo>
                      <a:pt x="-887" y="21816"/>
                      <a:pt x="-327" y="17334"/>
                      <a:pt x="2895" y="15093"/>
                    </a:cubicBezTo>
                    <a:cubicBezTo>
                      <a:pt x="4856" y="13692"/>
                      <a:pt x="7377" y="13272"/>
                      <a:pt x="9618" y="14253"/>
                    </a:cubicBezTo>
                    <a:lnTo>
                      <a:pt x="19283" y="18175"/>
                    </a:lnTo>
                    <a:lnTo>
                      <a:pt x="14941" y="10471"/>
                    </a:lnTo>
                    <a:cubicBezTo>
                      <a:pt x="12980" y="7109"/>
                      <a:pt x="14101" y="2767"/>
                      <a:pt x="17462" y="945"/>
                    </a:cubicBezTo>
                    <a:cubicBezTo>
                      <a:pt x="18863" y="105"/>
                      <a:pt x="20684" y="-175"/>
                      <a:pt x="22365" y="105"/>
                    </a:cubicBezTo>
                    <a:lnTo>
                      <a:pt x="54022" y="6268"/>
                    </a:lnTo>
                    <a:cubicBezTo>
                      <a:pt x="57944" y="6969"/>
                      <a:pt x="60465" y="10751"/>
                      <a:pt x="59765" y="14673"/>
                    </a:cubicBezTo>
                    <a:cubicBezTo>
                      <a:pt x="59064" y="18595"/>
                      <a:pt x="55282" y="21116"/>
                      <a:pt x="51360" y="20276"/>
                    </a:cubicBezTo>
                    <a:lnTo>
                      <a:pt x="34972" y="16774"/>
                    </a:lnTo>
                    <a:lnTo>
                      <a:pt x="41695" y="28680"/>
                    </a:lnTo>
                    <a:cubicBezTo>
                      <a:pt x="43656" y="32042"/>
                      <a:pt x="42395" y="36384"/>
                      <a:pt x="39034" y="38205"/>
                    </a:cubicBezTo>
                    <a:cubicBezTo>
                      <a:pt x="37213" y="39186"/>
                      <a:pt x="34972" y="39326"/>
                      <a:pt x="33010" y="38625"/>
                    </a:cubicBezTo>
                    <a:lnTo>
                      <a:pt x="28108" y="36664"/>
                    </a:lnTo>
                    <a:lnTo>
                      <a:pt x="29929" y="39186"/>
                    </a:lnTo>
                    <a:cubicBezTo>
                      <a:pt x="32310" y="42267"/>
                      <a:pt x="31610" y="46610"/>
                      <a:pt x="28528" y="48991"/>
                    </a:cubicBezTo>
                    <a:cubicBezTo>
                      <a:pt x="27267" y="49831"/>
                      <a:pt x="25867" y="50392"/>
                      <a:pt x="24326" y="50392"/>
                    </a:cubicBezTo>
                    <a:lnTo>
                      <a:pt x="23766" y="50392"/>
                    </a:lnTo>
                    <a:close/>
                  </a:path>
                </a:pathLst>
              </a:custGeom>
              <a:solidFill>
                <a:srgbClr val="32AFE1"/>
              </a:solidFill>
              <a:ln w="140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35" name="Dowolny kształt: kształt 34">
                <a:extLst>
                  <a:ext uri="{FF2B5EF4-FFF2-40B4-BE49-F238E27FC236}">
                    <a16:creationId xmlns:a16="http://schemas.microsoft.com/office/drawing/2014/main" id="{86C38B7B-4EEA-1B8A-3E3A-A2706A6C8832}"/>
                  </a:ext>
                </a:extLst>
              </p:cNvPr>
              <p:cNvSpPr/>
              <p:nvPr/>
            </p:nvSpPr>
            <p:spPr>
              <a:xfrm>
                <a:off x="7087718" y="4412312"/>
                <a:ext cx="75359" cy="102534"/>
              </a:xfrm>
              <a:custGeom>
                <a:avLst/>
                <a:gdLst>
                  <a:gd name="connsiteX0" fmla="*/ 37680 w 75359"/>
                  <a:gd name="connsiteY0" fmla="*/ 102534 h 102534"/>
                  <a:gd name="connsiteX1" fmla="*/ 0 w 75359"/>
                  <a:gd name="connsiteY1" fmla="*/ 64854 h 102534"/>
                  <a:gd name="connsiteX2" fmla="*/ 0 w 75359"/>
                  <a:gd name="connsiteY2" fmla="*/ 37680 h 102534"/>
                  <a:gd name="connsiteX3" fmla="*/ 37680 w 75359"/>
                  <a:gd name="connsiteY3" fmla="*/ 0 h 102534"/>
                  <a:gd name="connsiteX4" fmla="*/ 75360 w 75359"/>
                  <a:gd name="connsiteY4" fmla="*/ 37680 h 102534"/>
                  <a:gd name="connsiteX5" fmla="*/ 75360 w 75359"/>
                  <a:gd name="connsiteY5" fmla="*/ 64854 h 102534"/>
                  <a:gd name="connsiteX6" fmla="*/ 37540 w 75359"/>
                  <a:gd name="connsiteY6" fmla="*/ 102534 h 102534"/>
                  <a:gd name="connsiteX7" fmla="*/ 37680 w 75359"/>
                  <a:gd name="connsiteY7" fmla="*/ 13867 h 102534"/>
                  <a:gd name="connsiteX8" fmla="*/ 14007 w 75359"/>
                  <a:gd name="connsiteY8" fmla="*/ 37540 h 102534"/>
                  <a:gd name="connsiteX9" fmla="*/ 14007 w 75359"/>
                  <a:gd name="connsiteY9" fmla="*/ 64714 h 102534"/>
                  <a:gd name="connsiteX10" fmla="*/ 37680 w 75359"/>
                  <a:gd name="connsiteY10" fmla="*/ 88387 h 102534"/>
                  <a:gd name="connsiteX11" fmla="*/ 61352 w 75359"/>
                  <a:gd name="connsiteY11" fmla="*/ 64714 h 102534"/>
                  <a:gd name="connsiteX12" fmla="*/ 61352 w 75359"/>
                  <a:gd name="connsiteY12" fmla="*/ 37680 h 102534"/>
                  <a:gd name="connsiteX13" fmla="*/ 37540 w 75359"/>
                  <a:gd name="connsiteY13" fmla="*/ 13867 h 1025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75359" h="102534">
                    <a:moveTo>
                      <a:pt x="37680" y="102534"/>
                    </a:moveTo>
                    <a:cubicBezTo>
                      <a:pt x="16949" y="102534"/>
                      <a:pt x="140" y="85585"/>
                      <a:pt x="0" y="64854"/>
                    </a:cubicBezTo>
                    <a:lnTo>
                      <a:pt x="0" y="37680"/>
                    </a:lnTo>
                    <a:cubicBezTo>
                      <a:pt x="0" y="16809"/>
                      <a:pt x="16949" y="0"/>
                      <a:pt x="37680" y="0"/>
                    </a:cubicBezTo>
                    <a:cubicBezTo>
                      <a:pt x="58411" y="0"/>
                      <a:pt x="75360" y="16949"/>
                      <a:pt x="75360" y="37680"/>
                    </a:cubicBezTo>
                    <a:lnTo>
                      <a:pt x="75360" y="64854"/>
                    </a:lnTo>
                    <a:cubicBezTo>
                      <a:pt x="75360" y="85725"/>
                      <a:pt x="58411" y="102534"/>
                      <a:pt x="37540" y="102534"/>
                    </a:cubicBezTo>
                    <a:close/>
                    <a:moveTo>
                      <a:pt x="37680" y="13867"/>
                    </a:moveTo>
                    <a:cubicBezTo>
                      <a:pt x="24653" y="13867"/>
                      <a:pt x="14147" y="24513"/>
                      <a:pt x="14007" y="37540"/>
                    </a:cubicBezTo>
                    <a:lnTo>
                      <a:pt x="14007" y="64714"/>
                    </a:lnTo>
                    <a:cubicBezTo>
                      <a:pt x="14007" y="77881"/>
                      <a:pt x="24653" y="88387"/>
                      <a:pt x="37680" y="88387"/>
                    </a:cubicBezTo>
                    <a:cubicBezTo>
                      <a:pt x="50707" y="88387"/>
                      <a:pt x="61352" y="77741"/>
                      <a:pt x="61352" y="64714"/>
                    </a:cubicBezTo>
                    <a:lnTo>
                      <a:pt x="61352" y="37680"/>
                    </a:lnTo>
                    <a:cubicBezTo>
                      <a:pt x="61352" y="24513"/>
                      <a:pt x="50707" y="13867"/>
                      <a:pt x="37540" y="13867"/>
                    </a:cubicBezTo>
                    <a:close/>
                  </a:path>
                </a:pathLst>
              </a:custGeom>
              <a:solidFill>
                <a:srgbClr val="32AFE1"/>
              </a:solidFill>
              <a:ln w="140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</p:grpSp>
        <p:sp>
          <p:nvSpPr>
            <p:cNvPr id="18" name="Dowolny kształt: kształt 17">
              <a:extLst>
                <a:ext uri="{FF2B5EF4-FFF2-40B4-BE49-F238E27FC236}">
                  <a16:creationId xmlns:a16="http://schemas.microsoft.com/office/drawing/2014/main" id="{4E2654A2-1411-CA57-C4D1-FC9A15FD9E2B}"/>
                </a:ext>
              </a:extLst>
            </p:cNvPr>
            <p:cNvSpPr/>
            <p:nvPr/>
          </p:nvSpPr>
          <p:spPr>
            <a:xfrm rot="21245998">
              <a:off x="6410283" y="5193459"/>
              <a:ext cx="1587456" cy="790296"/>
            </a:xfrm>
            <a:custGeom>
              <a:avLst/>
              <a:gdLst>
                <a:gd name="connsiteX0" fmla="*/ 1571068 w 1587456"/>
                <a:gd name="connsiteY0" fmla="*/ 0 h 790296"/>
                <a:gd name="connsiteX1" fmla="*/ 1587457 w 1587456"/>
                <a:gd name="connsiteY1" fmla="*/ 16389 h 790296"/>
                <a:gd name="connsiteX2" fmla="*/ 1587457 w 1587456"/>
                <a:gd name="connsiteY2" fmla="*/ 773908 h 790296"/>
                <a:gd name="connsiteX3" fmla="*/ 1571068 w 1587456"/>
                <a:gd name="connsiteY3" fmla="*/ 790297 h 790296"/>
                <a:gd name="connsiteX4" fmla="*/ 16389 w 1587456"/>
                <a:gd name="connsiteY4" fmla="*/ 790297 h 790296"/>
                <a:gd name="connsiteX5" fmla="*/ 0 w 1587456"/>
                <a:gd name="connsiteY5" fmla="*/ 773908 h 790296"/>
                <a:gd name="connsiteX6" fmla="*/ 0 w 1587456"/>
                <a:gd name="connsiteY6" fmla="*/ 16389 h 790296"/>
                <a:gd name="connsiteX7" fmla="*/ 16389 w 1587456"/>
                <a:gd name="connsiteY7" fmla="*/ 0 h 7902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87456" h="790296">
                  <a:moveTo>
                    <a:pt x="1571068" y="0"/>
                  </a:moveTo>
                  <a:cubicBezTo>
                    <a:pt x="1580119" y="0"/>
                    <a:pt x="1587457" y="7337"/>
                    <a:pt x="1587457" y="16389"/>
                  </a:cubicBezTo>
                  <a:lnTo>
                    <a:pt x="1587457" y="773908"/>
                  </a:lnTo>
                  <a:cubicBezTo>
                    <a:pt x="1587457" y="782959"/>
                    <a:pt x="1580119" y="790297"/>
                    <a:pt x="1571068" y="790297"/>
                  </a:cubicBezTo>
                  <a:lnTo>
                    <a:pt x="16389" y="790297"/>
                  </a:lnTo>
                  <a:cubicBezTo>
                    <a:pt x="7337" y="790297"/>
                    <a:pt x="0" y="782959"/>
                    <a:pt x="0" y="773908"/>
                  </a:cubicBezTo>
                  <a:lnTo>
                    <a:pt x="0" y="16389"/>
                  </a:lnTo>
                  <a:cubicBezTo>
                    <a:pt x="0" y="7337"/>
                    <a:pt x="7337" y="0"/>
                    <a:pt x="16389" y="0"/>
                  </a:cubicBezTo>
                  <a:close/>
                </a:path>
              </a:pathLst>
            </a:custGeom>
            <a:solidFill>
              <a:srgbClr val="00509E"/>
            </a:solidFill>
            <a:ln w="1400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r>
                <a:rPr lang="pl-PL" sz="2000" dirty="0">
                  <a:solidFill>
                    <a:schemeClr val="bg2"/>
                  </a:solidFill>
                  <a:latin typeface="Quicksand" panose="00000800000000000000" pitchFamily="2" charset="-18"/>
                </a:rPr>
                <a:t>Akceptacja</a:t>
              </a:r>
            </a:p>
          </p:txBody>
        </p:sp>
      </p:grpSp>
      <p:sp>
        <p:nvSpPr>
          <p:cNvPr id="2" name="pole tekstowe 1">
            <a:extLst>
              <a:ext uri="{FF2B5EF4-FFF2-40B4-BE49-F238E27FC236}">
                <a16:creationId xmlns:a16="http://schemas.microsoft.com/office/drawing/2014/main" id="{B859FCBE-5112-AF8D-C813-DC3B470F624D}"/>
              </a:ext>
            </a:extLst>
          </p:cNvPr>
          <p:cNvSpPr txBox="1"/>
          <p:nvPr/>
        </p:nvSpPr>
        <p:spPr>
          <a:xfrm>
            <a:off x="238934" y="704165"/>
            <a:ext cx="43420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>
                <a:solidFill>
                  <a:schemeClr val="accent1"/>
                </a:solidFill>
              </a:rPr>
              <a:t>Pracownik – akceptacja deklaracji osoby bliskiej</a:t>
            </a:r>
          </a:p>
        </p:txBody>
      </p:sp>
      <p:pic>
        <p:nvPicPr>
          <p:cNvPr id="13" name="Obraz 12" descr="Obraz zawierający tekst, Czcionka, linia, zrzut ekranu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AA384550-133C-D404-1D66-5B0BB8519D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2473" y="1560020"/>
            <a:ext cx="6276590" cy="1666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0441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831806EB-B007-3F80-FED2-EDA79CCCD90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 b="1" dirty="0"/>
              <a:t>Dziękujemy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724664662"/>
      </p:ext>
    </p:extLst>
  </p:cSld>
  <p:clrMapOvr>
    <a:masterClrMapping/>
  </p:clrMapOvr>
</p:sld>
</file>

<file path=ppt/theme/theme1.xml><?xml version="1.0" encoding="utf-8"?>
<a:theme xmlns:a="http://schemas.openxmlformats.org/drawingml/2006/main" name="PZU szablon">
  <a:themeElements>
    <a:clrScheme name="PZU">
      <a:dk1>
        <a:srgbClr val="555555"/>
      </a:dk1>
      <a:lt1>
        <a:srgbClr val="FFFFFF"/>
      </a:lt1>
      <a:dk2>
        <a:srgbClr val="00285F"/>
      </a:dk2>
      <a:lt2>
        <a:srgbClr val="DBF1FA"/>
      </a:lt2>
      <a:accent1>
        <a:srgbClr val="003C7D"/>
      </a:accent1>
      <a:accent2>
        <a:srgbClr val="00509E"/>
      </a:accent2>
      <a:accent3>
        <a:srgbClr val="00A8E4"/>
      </a:accent3>
      <a:accent4>
        <a:srgbClr val="84D0F0"/>
      </a:accent4>
      <a:accent5>
        <a:srgbClr val="FF0000"/>
      </a:accent5>
      <a:accent6>
        <a:srgbClr val="8CC83C"/>
      </a:accent6>
      <a:hlink>
        <a:srgbClr val="00A8E4"/>
      </a:hlink>
      <a:folHlink>
        <a:srgbClr val="00A8E4"/>
      </a:folHlink>
    </a:clrScheme>
    <a:fontScheme name="PZU">
      <a:majorFont>
        <a:latin typeface="Source Sans Pro"/>
        <a:ea typeface=""/>
        <a:cs typeface=""/>
      </a:majorFont>
      <a:minorFont>
        <a:latin typeface="Source Sans Pro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zablon prezentacji PZU.potx" id="{537C3223-C05C-4027-927D-E1634DFF307C}" vid="{402F37CA-8AFB-43FE-83B2-E11106988739}"/>
    </a:ext>
  </a:extLst>
</a:theme>
</file>

<file path=ppt/theme/theme2.xml><?xml version="1.0" encoding="utf-8"?>
<a:theme xmlns:a="http://schemas.openxmlformats.org/drawingml/2006/main" name="1_PZU szablon_stopek">
  <a:themeElements>
    <a:clrScheme name="PZU">
      <a:dk1>
        <a:srgbClr val="555555"/>
      </a:dk1>
      <a:lt1>
        <a:srgbClr val="FFFFFF"/>
      </a:lt1>
      <a:dk2>
        <a:srgbClr val="00285F"/>
      </a:dk2>
      <a:lt2>
        <a:srgbClr val="DBF1FA"/>
      </a:lt2>
      <a:accent1>
        <a:srgbClr val="003C7D"/>
      </a:accent1>
      <a:accent2>
        <a:srgbClr val="00509E"/>
      </a:accent2>
      <a:accent3>
        <a:srgbClr val="00A8E4"/>
      </a:accent3>
      <a:accent4>
        <a:srgbClr val="84D0F0"/>
      </a:accent4>
      <a:accent5>
        <a:srgbClr val="FF0000"/>
      </a:accent5>
      <a:accent6>
        <a:srgbClr val="8CC83C"/>
      </a:accent6>
      <a:hlink>
        <a:srgbClr val="00A8E4"/>
      </a:hlink>
      <a:folHlink>
        <a:srgbClr val="00A8E4"/>
      </a:folHlink>
    </a:clrScheme>
    <a:fontScheme name="PZU">
      <a:majorFont>
        <a:latin typeface="Source Sans Pro"/>
        <a:ea typeface=""/>
        <a:cs typeface=""/>
      </a:majorFont>
      <a:minorFont>
        <a:latin typeface="Source Sans Pro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zablon prezentacji PZU.potx" id="{537C3223-C05C-4027-927D-E1634DFF307C}" vid="{29AB2022-E9D6-4660-83A7-20AEDDBFC0B7}"/>
    </a:ext>
  </a:extLst>
</a:theme>
</file>

<file path=ppt/theme/theme3.xml><?xml version="1.0" encoding="utf-8"?>
<a:theme xmlns:a="http://schemas.openxmlformats.org/drawingml/2006/main" name="Motyw pakietu Office">
  <a:themeElements>
    <a:clrScheme name="PZU">
      <a:dk1>
        <a:srgbClr val="00509E"/>
      </a:dk1>
      <a:lt1>
        <a:srgbClr val="FFFFFF"/>
      </a:lt1>
      <a:dk2>
        <a:srgbClr val="84D0F0"/>
      </a:dk2>
      <a:lt2>
        <a:srgbClr val="E6E6E6"/>
      </a:lt2>
      <a:accent1>
        <a:srgbClr val="DBF1FA"/>
      </a:accent1>
      <a:accent2>
        <a:srgbClr val="003C7D"/>
      </a:accent2>
      <a:accent3>
        <a:srgbClr val="00A8E4"/>
      </a:accent3>
      <a:accent4>
        <a:srgbClr val="00285F"/>
      </a:accent4>
      <a:accent5>
        <a:srgbClr val="555555"/>
      </a:accent5>
      <a:accent6>
        <a:srgbClr val="A9E2FF"/>
      </a:accent6>
      <a:hlink>
        <a:srgbClr val="00A8E4"/>
      </a:hlink>
      <a:folHlink>
        <a:srgbClr val="00A8E4"/>
      </a:folHlink>
    </a:clrScheme>
    <a:fontScheme name="PZU">
      <a:majorFont>
        <a:latin typeface="Source Sans Pro"/>
        <a:ea typeface=""/>
        <a:cs typeface=""/>
      </a:majorFont>
      <a:minorFont>
        <a:latin typeface="Source Sans Pro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Motyw pakietu Office">
  <a:themeElements>
    <a:clrScheme name="PZU">
      <a:dk1>
        <a:srgbClr val="00509E"/>
      </a:dk1>
      <a:lt1>
        <a:srgbClr val="FFFFFF"/>
      </a:lt1>
      <a:dk2>
        <a:srgbClr val="84D0F0"/>
      </a:dk2>
      <a:lt2>
        <a:srgbClr val="E6E6E6"/>
      </a:lt2>
      <a:accent1>
        <a:srgbClr val="DBF1FA"/>
      </a:accent1>
      <a:accent2>
        <a:srgbClr val="003C7D"/>
      </a:accent2>
      <a:accent3>
        <a:srgbClr val="00A8E4"/>
      </a:accent3>
      <a:accent4>
        <a:srgbClr val="00285F"/>
      </a:accent4>
      <a:accent5>
        <a:srgbClr val="555555"/>
      </a:accent5>
      <a:accent6>
        <a:srgbClr val="A9E2FF"/>
      </a:accent6>
      <a:hlink>
        <a:srgbClr val="00A8E4"/>
      </a:hlink>
      <a:folHlink>
        <a:srgbClr val="00A8E4"/>
      </a:folHlink>
    </a:clrScheme>
    <a:fontScheme name="PZU">
      <a:majorFont>
        <a:latin typeface="Source Sans Pro"/>
        <a:ea typeface=""/>
        <a:cs typeface=""/>
      </a:majorFont>
      <a:minorFont>
        <a:latin typeface="Source Sans Pro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03998275E5E446A552E63D9EEB6282" ma:contentTypeVersion="14" ma:contentTypeDescription="Create a new document." ma:contentTypeScope="" ma:versionID="d1ab759e71c35ec08e7eda96e629f27d">
  <xsd:schema xmlns:xsd="http://www.w3.org/2001/XMLSchema" xmlns:xs="http://www.w3.org/2001/XMLSchema" xmlns:p="http://schemas.microsoft.com/office/2006/metadata/properties" xmlns:ns3="dbd038b5-b31f-4ea0-ab3e-cc92284c0c93" xmlns:ns4="2e4768d1-2f40-409b-9b30-5cce3f9990a6" targetNamespace="http://schemas.microsoft.com/office/2006/metadata/properties" ma:root="true" ma:fieldsID="fefd231dfd276deabf287a0c2e726e0e" ns3:_="" ns4:_="">
    <xsd:import namespace="dbd038b5-b31f-4ea0-ab3e-cc92284c0c93"/>
    <xsd:import namespace="2e4768d1-2f40-409b-9b30-5cce3f9990a6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LengthInSeconds" minOccurs="0"/>
                <xsd:element ref="ns4:MediaServiceAutoTags" minOccurs="0"/>
                <xsd:element ref="ns4:_activity" minOccurs="0"/>
                <xsd:element ref="ns4:MediaServiceObjectDetectorVersion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bd038b5-b31f-4ea0-ab3e-cc92284c0c9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e4768d1-2f40-409b-9b30-5cce3f9990a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_activity" ma:index="16" nillable="true" ma:displayName="_activity" ma:hidden="true" ma:internalName="_activity">
      <xsd:simpleType>
        <xsd:restriction base="dms:Note"/>
      </xsd:simpleType>
    </xsd:element>
    <xsd:element name="MediaServiceObjectDetectorVersions" ma:index="17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2e4768d1-2f40-409b-9b30-5cce3f9990a6" xsi:nil="true"/>
  </documentManagement>
</p:properties>
</file>

<file path=customXml/itemProps1.xml><?xml version="1.0" encoding="utf-8"?>
<ds:datastoreItem xmlns:ds="http://schemas.openxmlformats.org/officeDocument/2006/customXml" ds:itemID="{2D7FC3AF-2DE2-43F0-8AC8-4DEFF37E9A1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bd038b5-b31f-4ea0-ab3e-cc92284c0c93"/>
    <ds:schemaRef ds:uri="2e4768d1-2f40-409b-9b30-5cce3f9990a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8B25B0B-17BF-4538-AA4F-CB68976B9D1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1B1BCC9-18FA-4051-8621-778BC722744C}">
  <ds:schemaRefs>
    <ds:schemaRef ds:uri="http://www.w3.org/XML/1998/namespace"/>
    <ds:schemaRef ds:uri="http://purl.org/dc/elements/1.1/"/>
    <ds:schemaRef ds:uri="http://purl.org/dc/terms/"/>
    <ds:schemaRef ds:uri="http://purl.org/dc/dcmitype/"/>
    <ds:schemaRef ds:uri="http://schemas.microsoft.com/office/infopath/2007/PartnerControls"/>
    <ds:schemaRef ds:uri="dbd038b5-b31f-4ea0-ab3e-cc92284c0c93"/>
    <ds:schemaRef ds:uri="http://schemas.microsoft.com/office/2006/documentManagement/types"/>
    <ds:schemaRef ds:uri="http://schemas.openxmlformats.org/package/2006/metadata/core-properties"/>
    <ds:schemaRef ds:uri="2e4768d1-2f40-409b-9b30-5cce3f9990a6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1701</TotalTime>
  <Words>576</Words>
  <Application>Microsoft Office PowerPoint</Application>
  <PresentationFormat>Panoramiczny</PresentationFormat>
  <Paragraphs>118</Paragraphs>
  <Slides>10</Slides>
  <Notes>10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2</vt:i4>
      </vt:variant>
      <vt:variant>
        <vt:lpstr>Tytuły slajdów</vt:lpstr>
      </vt:variant>
      <vt:variant>
        <vt:i4>10</vt:i4>
      </vt:variant>
    </vt:vector>
  </HeadingPairs>
  <TitlesOfParts>
    <vt:vector size="16" baseType="lpstr">
      <vt:lpstr>Arial</vt:lpstr>
      <vt:lpstr>Lato Light</vt:lpstr>
      <vt:lpstr>Quicksand</vt:lpstr>
      <vt:lpstr>Source Sans Pro</vt:lpstr>
      <vt:lpstr>PZU szablon</vt:lpstr>
      <vt:lpstr>1_PZU szablon_stopek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Pasek-Jaroń Anna (Grupa PZU)</dc:creator>
  <cp:lastModifiedBy>Pasek-Jaroń Anna (Grupa PZU)</cp:lastModifiedBy>
  <cp:revision>28</cp:revision>
  <dcterms:created xsi:type="dcterms:W3CDTF">2025-02-05T13:17:28Z</dcterms:created>
  <dcterms:modified xsi:type="dcterms:W3CDTF">2026-01-13T11:11:07Z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ad6fd914-8286-453e-8cdd-01ba4c22f429_Enabled">
    <vt:lpwstr>true</vt:lpwstr>
  </property>
  <property fmtid="{D5CDD505-2E9C-101B-9397-08002B2CF9AE}" pid="3" name="MSIP_Label_ad6fd914-8286-453e-8cdd-01ba4c22f429_SetDate">
    <vt:lpwstr>2024-09-03T11:25:59Z</vt:lpwstr>
  </property>
  <property fmtid="{D5CDD505-2E9C-101B-9397-08002B2CF9AE}" pid="4" name="MSIP_Label_ad6fd914-8286-453e-8cdd-01ba4c22f429_Method">
    <vt:lpwstr>Standard</vt:lpwstr>
  </property>
  <property fmtid="{D5CDD505-2E9C-101B-9397-08002B2CF9AE}" pid="5" name="MSIP_Label_ad6fd914-8286-453e-8cdd-01ba4c22f429_Name">
    <vt:lpwstr>Informacja chroniona</vt:lpwstr>
  </property>
  <property fmtid="{D5CDD505-2E9C-101B-9397-08002B2CF9AE}" pid="6" name="MSIP_Label_ad6fd914-8286-453e-8cdd-01ba4c22f429_SiteId">
    <vt:lpwstr>70494a27-b38e-4c71-aa33-8d5d48639f41</vt:lpwstr>
  </property>
  <property fmtid="{D5CDD505-2E9C-101B-9397-08002B2CF9AE}" pid="7" name="MSIP_Label_ad6fd914-8286-453e-8cdd-01ba4c22f429_ActionId">
    <vt:lpwstr>1520d928-0931-4315-bc2c-1d20185ee9d0</vt:lpwstr>
  </property>
  <property fmtid="{D5CDD505-2E9C-101B-9397-08002B2CF9AE}" pid="8" name="MSIP_Label_ad6fd914-8286-453e-8cdd-01ba4c22f429_ContentBits">
    <vt:lpwstr>0</vt:lpwstr>
  </property>
  <property fmtid="{D5CDD505-2E9C-101B-9397-08002B2CF9AE}" pid="9" name="ContentTypeId">
    <vt:lpwstr>0x010100E003998275E5E446A552E63D9EEB6282</vt:lpwstr>
  </property>
</Properties>
</file>